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1" r:id="rId2"/>
    <p:sldId id="283" r:id="rId3"/>
    <p:sldId id="288" r:id="rId4"/>
    <p:sldId id="272" r:id="rId5"/>
    <p:sldId id="290" r:id="rId6"/>
    <p:sldId id="302" r:id="rId7"/>
    <p:sldId id="304" r:id="rId8"/>
    <p:sldId id="305" r:id="rId9"/>
    <p:sldId id="306" r:id="rId10"/>
    <p:sldId id="294" r:id="rId11"/>
    <p:sldId id="301" r:id="rId12"/>
    <p:sldId id="281" r:id="rId13"/>
    <p:sldId id="277" r:id="rId14"/>
    <p:sldId id="273" r:id="rId15"/>
    <p:sldId id="265" r:id="rId16"/>
    <p:sldId id="30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FF"/>
    <a:srgbClr val="07BCFB"/>
    <a:srgbClr val="000DFD"/>
    <a:srgbClr val="0EA7EB"/>
    <a:srgbClr val="007DFF"/>
    <a:srgbClr val="0F78F7"/>
    <a:srgbClr val="0DD6DD"/>
    <a:srgbClr val="00FF99"/>
    <a:srgbClr val="2BDDD5"/>
    <a:srgbClr val="33CC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48" autoAdjust="0"/>
    <p:restoredTop sz="96532" autoAdjust="0"/>
  </p:normalViewPr>
  <p:slideViewPr>
    <p:cSldViewPr snapToGrid="0">
      <p:cViewPr varScale="1">
        <p:scale>
          <a:sx n="86" d="100"/>
          <a:sy n="86" d="100"/>
        </p:scale>
        <p:origin x="398" y="8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734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2686C-4CCC-4A88-BB0D-2A4F2759125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6CBC1A-6D98-4155-A40D-14A436C2EAF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B033416-3B03-41A2-ADBC-D558ED7F4669}"/>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5" name="Footer Placeholder 4">
            <a:extLst>
              <a:ext uri="{FF2B5EF4-FFF2-40B4-BE49-F238E27FC236}">
                <a16:creationId xmlns:a16="http://schemas.microsoft.com/office/drawing/2014/main" id="{43E438D9-8D92-4EBE-A486-C587F5BEF7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01C5B4-75D5-4EDB-B37B-18A0B0CCB147}"/>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518823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84517-C826-4F98-8855-712A4512F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945E985-EC3F-42A1-AF7C-1E4834A2EE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C755D6-9684-4885-A80F-82ABBFDE1206}"/>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5" name="Footer Placeholder 4">
            <a:extLst>
              <a:ext uri="{FF2B5EF4-FFF2-40B4-BE49-F238E27FC236}">
                <a16:creationId xmlns:a16="http://schemas.microsoft.com/office/drawing/2014/main" id="{717CE032-F32B-4F75-894E-1B8BC9D5B1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02671F-5A8B-4226-BACC-E47127D8A36F}"/>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22845837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9D4DD8-092A-4715-AF85-C133423FD5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B1170BE-F2E9-4C66-985A-54B2E3ED28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5F8467-721F-486C-9167-454EC04ACE20}"/>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5" name="Footer Placeholder 4">
            <a:extLst>
              <a:ext uri="{FF2B5EF4-FFF2-40B4-BE49-F238E27FC236}">
                <a16:creationId xmlns:a16="http://schemas.microsoft.com/office/drawing/2014/main" id="{914689A9-E3E6-4108-949E-BD10F41F4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80BE54-9363-4E22-9C41-5605BB624318}"/>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1726308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C010D-083C-4C2A-8AED-CD778DBE69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62FA3F-EC3B-4DFC-BB17-A4C7AF999B9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31AB11-F4E3-4A68-B726-DBD2EDB2DFB6}"/>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5" name="Footer Placeholder 4">
            <a:extLst>
              <a:ext uri="{FF2B5EF4-FFF2-40B4-BE49-F238E27FC236}">
                <a16:creationId xmlns:a16="http://schemas.microsoft.com/office/drawing/2014/main" id="{BD249355-F09B-43FD-9CB4-953662DA97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D37CF9-6EF3-4A05-A4FC-02C8FF5EAEA2}"/>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40358115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B8679-05C6-4CF1-BB4A-64843D635E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3BD72E-A849-4583-9AA7-566C8C8E88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52B084-B758-4E05-822C-0D5A57B08FCB}"/>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5" name="Footer Placeholder 4">
            <a:extLst>
              <a:ext uri="{FF2B5EF4-FFF2-40B4-BE49-F238E27FC236}">
                <a16:creationId xmlns:a16="http://schemas.microsoft.com/office/drawing/2014/main" id="{A32ADDF4-638B-4815-BB8C-664546A96C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840164-1914-4AE2-A9E8-F4E90F2DA796}"/>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2132347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C9475-860F-4448-9950-10FC6D0F2D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B0E9D0-9AC1-4667-B087-22C9256C88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C1D3C4-B9D6-4E4A-874C-7B7D531D78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E9D501-1935-4CA3-BBE4-A30E4019B0F2}"/>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6" name="Footer Placeholder 5">
            <a:extLst>
              <a:ext uri="{FF2B5EF4-FFF2-40B4-BE49-F238E27FC236}">
                <a16:creationId xmlns:a16="http://schemas.microsoft.com/office/drawing/2014/main" id="{B0DCEC43-B6F4-4608-BECF-DE523E46CF7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114207-7F1E-4E8A-80E8-70747C796849}"/>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3379340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29886-AE19-49AE-ADAB-1E8F96412E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43F021C-E4EB-4B91-8FE0-788CCC0865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9260301-35B4-41E6-AA0A-E642A53165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217E52-64D5-4B13-8CD0-9E6314A8D2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9B7F0F-57F8-461B-B8DC-1234C3470E1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438848-DA25-4A2D-9903-D07A25C410DA}"/>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8" name="Footer Placeholder 7">
            <a:extLst>
              <a:ext uri="{FF2B5EF4-FFF2-40B4-BE49-F238E27FC236}">
                <a16:creationId xmlns:a16="http://schemas.microsoft.com/office/drawing/2014/main" id="{BBF9F565-0B42-4D69-8549-4CE972FB8F6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A75EA-336C-4B8E-A2DC-4C78D5757ABB}"/>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14265177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0523F-FE11-46A0-8CB1-64B10E09EEC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E064767-04FC-46AC-9468-4639B1CC7DD2}"/>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4" name="Footer Placeholder 3">
            <a:extLst>
              <a:ext uri="{FF2B5EF4-FFF2-40B4-BE49-F238E27FC236}">
                <a16:creationId xmlns:a16="http://schemas.microsoft.com/office/drawing/2014/main" id="{8FC12E4C-79AF-4D28-9091-5E85AE679A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C7AC4C-194E-4EF2-944B-B7BFFDF6C367}"/>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14716068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9F34D9-402E-4A54-B9ED-6EBE6A55AE2D}"/>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3" name="Footer Placeholder 2">
            <a:extLst>
              <a:ext uri="{FF2B5EF4-FFF2-40B4-BE49-F238E27FC236}">
                <a16:creationId xmlns:a16="http://schemas.microsoft.com/office/drawing/2014/main" id="{36F30939-C578-4E8D-AB84-8A744773CE3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314FD7-C1D2-4360-9BF3-753F15B4F77A}"/>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17709760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405CD287-BEE4-46C1-AAF3-6B22E1C80D3E}"/>
              </a:ext>
            </a:extLst>
          </p:cNvPr>
          <p:cNvSpPr>
            <a:spLocks noGrp="1"/>
          </p:cNvSpPr>
          <p:nvPr>
            <p:ph type="pic" sz="quarter" idx="10" hasCustomPrompt="1"/>
          </p:nvPr>
        </p:nvSpPr>
        <p:spPr>
          <a:xfrm>
            <a:off x="1662113" y="2273300"/>
            <a:ext cx="2520950" cy="4584700"/>
          </a:xfrm>
        </p:spPr>
        <p:txBody>
          <a:bodyPr>
            <a:normAutofit/>
          </a:bodyPr>
          <a:lstStyle>
            <a:lvl1pPr marL="0" indent="0" algn="ctr">
              <a:buNone/>
              <a:defRPr sz="2400" b="1">
                <a:latin typeface="Tw Cen MT" panose="020B0602020104020603" pitchFamily="34" charset="0"/>
              </a:defRPr>
            </a:lvl1pPr>
          </a:lstStyle>
          <a:p>
            <a:r>
              <a:rPr lang="en-US" dirty="0"/>
              <a:t>Drag and Drop Your Picture Here</a:t>
            </a:r>
          </a:p>
        </p:txBody>
      </p:sp>
    </p:spTree>
    <p:extLst>
      <p:ext uri="{BB962C8B-B14F-4D97-AF65-F5344CB8AC3E}">
        <p14:creationId xmlns:p14="http://schemas.microsoft.com/office/powerpoint/2010/main" val="293017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07E919-E694-43C1-A2B0-463F978A81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88C5201-6E4C-4A9A-AE83-6548EF1D0CD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F9E7F5-5C1D-4858-962A-88BE45881B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DE835E-1810-4397-81FE-0D7C205E03F8}"/>
              </a:ext>
            </a:extLst>
          </p:cNvPr>
          <p:cNvSpPr>
            <a:spLocks noGrp="1"/>
          </p:cNvSpPr>
          <p:nvPr>
            <p:ph type="dt" sz="half" idx="10"/>
          </p:nvPr>
        </p:nvSpPr>
        <p:spPr/>
        <p:txBody>
          <a:bodyPr/>
          <a:lstStyle/>
          <a:p>
            <a:fld id="{76E5B84D-D061-483E-84D4-FDF00078B9A9}" type="datetimeFigureOut">
              <a:rPr lang="en-US" smtClean="0"/>
              <a:t>10/8/2024</a:t>
            </a:fld>
            <a:endParaRPr lang="en-US"/>
          </a:p>
        </p:txBody>
      </p:sp>
      <p:sp>
        <p:nvSpPr>
          <p:cNvPr id="6" name="Footer Placeholder 5">
            <a:extLst>
              <a:ext uri="{FF2B5EF4-FFF2-40B4-BE49-F238E27FC236}">
                <a16:creationId xmlns:a16="http://schemas.microsoft.com/office/drawing/2014/main" id="{2EA8605D-B969-4157-BE3C-9B72C6B614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D90612-B942-4CB8-B4A8-EBE3E5408882}"/>
              </a:ext>
            </a:extLst>
          </p:cNvPr>
          <p:cNvSpPr>
            <a:spLocks noGrp="1"/>
          </p:cNvSpPr>
          <p:nvPr>
            <p:ph type="sldNum" sz="quarter" idx="12"/>
          </p:nvPr>
        </p:nvSpPr>
        <p:spPr/>
        <p:txBody>
          <a:bodyPr/>
          <a:lstStyle/>
          <a:p>
            <a:fld id="{EC6DBBF1-274E-473A-94DF-899C7F88AD7D}" type="slidenum">
              <a:rPr lang="en-US" smtClean="0"/>
              <a:t>‹#›</a:t>
            </a:fld>
            <a:endParaRPr lang="en-US"/>
          </a:p>
        </p:txBody>
      </p:sp>
    </p:spTree>
    <p:extLst>
      <p:ext uri="{BB962C8B-B14F-4D97-AF65-F5344CB8AC3E}">
        <p14:creationId xmlns:p14="http://schemas.microsoft.com/office/powerpoint/2010/main" val="3770494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E1B219-54AC-4A60-8248-EA804C4D8D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38D78E4-1EB0-48B2-A9CF-2D1FD812AD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0F0F9F-AC9A-4597-BEDC-D0F4C460699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E5B84D-D061-483E-84D4-FDF00078B9A9}" type="datetimeFigureOut">
              <a:rPr lang="en-US" smtClean="0"/>
              <a:t>10/8/2024</a:t>
            </a:fld>
            <a:endParaRPr lang="en-US"/>
          </a:p>
        </p:txBody>
      </p:sp>
      <p:sp>
        <p:nvSpPr>
          <p:cNvPr id="5" name="Footer Placeholder 4">
            <a:extLst>
              <a:ext uri="{FF2B5EF4-FFF2-40B4-BE49-F238E27FC236}">
                <a16:creationId xmlns:a16="http://schemas.microsoft.com/office/drawing/2014/main" id="{2ACEE440-A915-46D6-A7F4-ECAAFB0E00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F7F1FD0-10EF-4EF8-BBA9-5D46C28718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C6DBBF1-274E-473A-94DF-899C7F88AD7D}" type="slidenum">
              <a:rPr lang="en-US" smtClean="0"/>
              <a:t>‹#›</a:t>
            </a:fld>
            <a:endParaRPr lang="en-US"/>
          </a:p>
        </p:txBody>
      </p:sp>
    </p:spTree>
    <p:extLst>
      <p:ext uri="{BB962C8B-B14F-4D97-AF65-F5344CB8AC3E}">
        <p14:creationId xmlns:p14="http://schemas.microsoft.com/office/powerpoint/2010/main" val="9365310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1.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32" name="TextBox 31">
            <a:extLst>
              <a:ext uri="{FF2B5EF4-FFF2-40B4-BE49-F238E27FC236}">
                <a16:creationId xmlns:a16="http://schemas.microsoft.com/office/drawing/2014/main" id="{70E377EB-6C1D-436E-B849-651C11860F50}"/>
              </a:ext>
            </a:extLst>
          </p:cNvPr>
          <p:cNvSpPr txBox="1"/>
          <p:nvPr/>
        </p:nvSpPr>
        <p:spPr>
          <a:xfrm>
            <a:off x="965711" y="2515469"/>
            <a:ext cx="6150232" cy="1077218"/>
          </a:xfrm>
          <a:prstGeom prst="rect">
            <a:avLst/>
          </a:prstGeom>
          <a:noFill/>
        </p:spPr>
        <p:txBody>
          <a:bodyPr wrap="square" rtlCol="0">
            <a:spAutoFit/>
          </a:bodyPr>
          <a:lstStyle/>
          <a:p>
            <a:r>
              <a:rPr lang="ar-SA" sz="3200" b="1" dirty="0">
                <a:ln w="0"/>
                <a:effectLst>
                  <a:outerShdw blurRad="38100" dist="19050" dir="2700000" algn="tl" rotWithShape="0">
                    <a:schemeClr val="dk1">
                      <a:alpha val="40000"/>
                    </a:schemeClr>
                  </a:outerShdw>
                </a:effectLst>
                <a:latin typeface="+mj-lt"/>
              </a:rPr>
              <a:t>نظام نقطي لتسهيل عملية تقييم الموظفين في متاجر الألبسة</a:t>
            </a:r>
          </a:p>
        </p:txBody>
      </p:sp>
      <p:sp>
        <p:nvSpPr>
          <p:cNvPr id="7" name="Oval 6">
            <a:extLst>
              <a:ext uri="{FF2B5EF4-FFF2-40B4-BE49-F238E27FC236}">
                <a16:creationId xmlns:a16="http://schemas.microsoft.com/office/drawing/2014/main" id="{40CACAF8-B889-469D-9D5B-695F85C11B04}"/>
              </a:ext>
            </a:extLst>
          </p:cNvPr>
          <p:cNvSpPr/>
          <p:nvPr/>
        </p:nvSpPr>
        <p:spPr>
          <a:xfrm>
            <a:off x="7336061" y="1436924"/>
            <a:ext cx="3984152" cy="3984152"/>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1" name="Oval 40">
            <a:extLst>
              <a:ext uri="{FF2B5EF4-FFF2-40B4-BE49-F238E27FC236}">
                <a16:creationId xmlns:a16="http://schemas.microsoft.com/office/drawing/2014/main" id="{A1777FED-90F0-4AA5-8BF2-E13431E30BEF}"/>
              </a:ext>
            </a:extLst>
          </p:cNvPr>
          <p:cNvSpPr/>
          <p:nvPr/>
        </p:nvSpPr>
        <p:spPr>
          <a:xfrm>
            <a:off x="7769199" y="1870062"/>
            <a:ext cx="3117876" cy="3117876"/>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3" name="Oval 42">
            <a:extLst>
              <a:ext uri="{FF2B5EF4-FFF2-40B4-BE49-F238E27FC236}">
                <a16:creationId xmlns:a16="http://schemas.microsoft.com/office/drawing/2014/main" id="{16FB2ECF-1F32-4D64-9371-17C12225FCDA}"/>
              </a:ext>
            </a:extLst>
          </p:cNvPr>
          <p:cNvSpPr/>
          <p:nvPr/>
        </p:nvSpPr>
        <p:spPr>
          <a:xfrm>
            <a:off x="8045424" y="2146287"/>
            <a:ext cx="2565426" cy="2565426"/>
          </a:xfrm>
          <a:prstGeom prst="ellipse">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000" dirty="0">
              <a:latin typeface="+mj-lt"/>
            </a:endParaRPr>
          </a:p>
        </p:txBody>
      </p:sp>
      <p:sp>
        <p:nvSpPr>
          <p:cNvPr id="46" name="TextBox 45">
            <a:extLst>
              <a:ext uri="{FF2B5EF4-FFF2-40B4-BE49-F238E27FC236}">
                <a16:creationId xmlns:a16="http://schemas.microsoft.com/office/drawing/2014/main" id="{34F42483-C77A-49C4-B88D-D05894D8FEE0}"/>
              </a:ext>
            </a:extLst>
          </p:cNvPr>
          <p:cNvSpPr txBox="1"/>
          <p:nvPr/>
        </p:nvSpPr>
        <p:spPr>
          <a:xfrm>
            <a:off x="965711" y="4065382"/>
            <a:ext cx="5535363" cy="646331"/>
          </a:xfrm>
          <a:prstGeom prst="rect">
            <a:avLst/>
          </a:prstGeom>
          <a:noFill/>
        </p:spPr>
        <p:txBody>
          <a:bodyPr wrap="square" rtlCol="0">
            <a:spAutoFit/>
          </a:bodyPr>
          <a:lstStyle/>
          <a:p>
            <a:r>
              <a:rPr lang="ar-SY" dirty="0">
                <a:ln w="0"/>
                <a:effectLst>
                  <a:outerShdw blurRad="38100" dist="19050" dir="2700000" algn="tl" rotWithShape="0">
                    <a:schemeClr val="dk1">
                      <a:alpha val="40000"/>
                    </a:schemeClr>
                  </a:outerShdw>
                </a:effectLst>
                <a:latin typeface="+mj-lt"/>
              </a:rPr>
              <a:t>لإثراء عملية الإشراف وتتبع وتقييم الموظفين من خلال توفير تجارب إشرافية مبتكرة ومتنوعة </a:t>
            </a:r>
            <a:endParaRPr lang="en-US" dirty="0">
              <a:ln w="0"/>
              <a:effectLst>
                <a:outerShdw blurRad="38100" dist="19050" dir="2700000" algn="tl" rotWithShape="0">
                  <a:schemeClr val="dk1">
                    <a:alpha val="40000"/>
                  </a:schemeClr>
                </a:outerShdw>
              </a:effectLst>
              <a:latin typeface="+mj-lt"/>
            </a:endParaRPr>
          </a:p>
        </p:txBody>
      </p:sp>
      <p:sp>
        <p:nvSpPr>
          <p:cNvPr id="9" name="Oval 8">
            <a:extLst>
              <a:ext uri="{FF2B5EF4-FFF2-40B4-BE49-F238E27FC236}">
                <a16:creationId xmlns:a16="http://schemas.microsoft.com/office/drawing/2014/main" id="{CEA77B90-BBEF-485C-A228-1C702F16A5B9}"/>
              </a:ext>
            </a:extLst>
          </p:cNvPr>
          <p:cNvSpPr/>
          <p:nvPr/>
        </p:nvSpPr>
        <p:spPr>
          <a:xfrm>
            <a:off x="2289758" y="5368556"/>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 name="Oval 11">
            <a:extLst>
              <a:ext uri="{FF2B5EF4-FFF2-40B4-BE49-F238E27FC236}">
                <a16:creationId xmlns:a16="http://schemas.microsoft.com/office/drawing/2014/main" id="{B1E30F1E-5667-4A5C-9D64-5CD20476EF5A}"/>
              </a:ext>
            </a:extLst>
          </p:cNvPr>
          <p:cNvSpPr/>
          <p:nvPr/>
        </p:nvSpPr>
        <p:spPr>
          <a:xfrm>
            <a:off x="4681892"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5" name="Oval 14">
            <a:extLst>
              <a:ext uri="{FF2B5EF4-FFF2-40B4-BE49-F238E27FC236}">
                <a16:creationId xmlns:a16="http://schemas.microsoft.com/office/drawing/2014/main" id="{295174B1-D41B-4C7E-B047-B10BB0ABE416}"/>
              </a:ext>
            </a:extLst>
          </p:cNvPr>
          <p:cNvSpPr/>
          <p:nvPr/>
        </p:nvSpPr>
        <p:spPr>
          <a:xfrm>
            <a:off x="4472762" y="5395444"/>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7" name="Oval 16">
            <a:extLst>
              <a:ext uri="{FF2B5EF4-FFF2-40B4-BE49-F238E27FC236}">
                <a16:creationId xmlns:a16="http://schemas.microsoft.com/office/drawing/2014/main" id="{6915C9A4-846F-49F8-BF9D-01B538F54DCF}"/>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4" name="Freeform: Shape 23">
            <a:extLst>
              <a:ext uri="{FF2B5EF4-FFF2-40B4-BE49-F238E27FC236}">
                <a16:creationId xmlns:a16="http://schemas.microsoft.com/office/drawing/2014/main" id="{FC404ED3-79D5-4532-890E-6E47B37406D9}"/>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25" name="Freeform: Shape 24">
            <a:extLst>
              <a:ext uri="{FF2B5EF4-FFF2-40B4-BE49-F238E27FC236}">
                <a16:creationId xmlns:a16="http://schemas.microsoft.com/office/drawing/2014/main" id="{DB32BC37-87D6-483C-9658-108C3FBDFC68}"/>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54" name="Oval 53">
            <a:extLst>
              <a:ext uri="{FF2B5EF4-FFF2-40B4-BE49-F238E27FC236}">
                <a16:creationId xmlns:a16="http://schemas.microsoft.com/office/drawing/2014/main" id="{E394B79C-BEB7-4469-B989-664EF06AABC8}"/>
              </a:ext>
            </a:extLst>
          </p:cNvPr>
          <p:cNvSpPr/>
          <p:nvPr/>
        </p:nvSpPr>
        <p:spPr>
          <a:xfrm>
            <a:off x="7009145" y="584610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5" name="Oval 54">
            <a:extLst>
              <a:ext uri="{FF2B5EF4-FFF2-40B4-BE49-F238E27FC236}">
                <a16:creationId xmlns:a16="http://schemas.microsoft.com/office/drawing/2014/main" id="{FD62E422-4D82-412C-BD67-335770D6EA19}"/>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6" name="Oval 55">
            <a:extLst>
              <a:ext uri="{FF2B5EF4-FFF2-40B4-BE49-F238E27FC236}">
                <a16:creationId xmlns:a16="http://schemas.microsoft.com/office/drawing/2014/main" id="{646B0F60-813D-4016-9416-2703AFCF15F3}"/>
              </a:ext>
            </a:extLst>
          </p:cNvPr>
          <p:cNvSpPr/>
          <p:nvPr/>
        </p:nvSpPr>
        <p:spPr>
          <a:xfrm>
            <a:off x="10608615" y="5565617"/>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7" name="Oval 56">
            <a:extLst>
              <a:ext uri="{FF2B5EF4-FFF2-40B4-BE49-F238E27FC236}">
                <a16:creationId xmlns:a16="http://schemas.microsoft.com/office/drawing/2014/main" id="{4E8299B2-436D-47D8-A32B-9BFABC2441C9}"/>
              </a:ext>
            </a:extLst>
          </p:cNvPr>
          <p:cNvSpPr/>
          <p:nvPr/>
        </p:nvSpPr>
        <p:spPr>
          <a:xfrm>
            <a:off x="7541962"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pic>
        <p:nvPicPr>
          <p:cNvPr id="5" name="Picture 4">
            <a:extLst>
              <a:ext uri="{FF2B5EF4-FFF2-40B4-BE49-F238E27FC236}">
                <a16:creationId xmlns:a16="http://schemas.microsoft.com/office/drawing/2014/main" id="{4D9C00A9-19C9-7920-2D82-B399D37090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36061" y="2403917"/>
            <a:ext cx="4152900" cy="2050166"/>
          </a:xfrm>
          <a:prstGeom prst="rect">
            <a:avLst/>
          </a:prstGeom>
        </p:spPr>
      </p:pic>
      <p:pic>
        <p:nvPicPr>
          <p:cNvPr id="2" name="Picture 1">
            <a:extLst>
              <a:ext uri="{FF2B5EF4-FFF2-40B4-BE49-F238E27FC236}">
                <a16:creationId xmlns:a16="http://schemas.microsoft.com/office/drawing/2014/main" id="{D1EDE913-9CDB-B6F3-7BD4-EC95C2A571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3107457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41"/>
                                        </p:tgtEl>
                                        <p:attrNameLst>
                                          <p:attrName>style.visibility</p:attrName>
                                        </p:attrNameLst>
                                      </p:cBhvr>
                                      <p:to>
                                        <p:strVal val="visible"/>
                                      </p:to>
                                    </p:set>
                                    <p:anim calcmode="lin" valueType="num">
                                      <p:cBhvr>
                                        <p:cTn id="12" dur="500" fill="hold"/>
                                        <p:tgtEl>
                                          <p:spTgt spid="41"/>
                                        </p:tgtEl>
                                        <p:attrNameLst>
                                          <p:attrName>ppt_w</p:attrName>
                                        </p:attrNameLst>
                                      </p:cBhvr>
                                      <p:tavLst>
                                        <p:tav tm="0">
                                          <p:val>
                                            <p:fltVal val="0"/>
                                          </p:val>
                                        </p:tav>
                                        <p:tav tm="100000">
                                          <p:val>
                                            <p:strVal val="#ppt_w"/>
                                          </p:val>
                                        </p:tav>
                                      </p:tavLst>
                                    </p:anim>
                                    <p:anim calcmode="lin" valueType="num">
                                      <p:cBhvr>
                                        <p:cTn id="13" dur="500" fill="hold"/>
                                        <p:tgtEl>
                                          <p:spTgt spid="41"/>
                                        </p:tgtEl>
                                        <p:attrNameLst>
                                          <p:attrName>ppt_h</p:attrName>
                                        </p:attrNameLst>
                                      </p:cBhvr>
                                      <p:tavLst>
                                        <p:tav tm="0">
                                          <p:val>
                                            <p:fltVal val="0"/>
                                          </p:val>
                                        </p:tav>
                                        <p:tav tm="100000">
                                          <p:val>
                                            <p:strVal val="#ppt_h"/>
                                          </p:val>
                                        </p:tav>
                                      </p:tavLst>
                                    </p:anim>
                                    <p:animEffect transition="in" filter="fade">
                                      <p:cBhvr>
                                        <p:cTn id="14" dur="500"/>
                                        <p:tgtEl>
                                          <p:spTgt spid="41"/>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43"/>
                                        </p:tgtEl>
                                        <p:attrNameLst>
                                          <p:attrName>style.visibility</p:attrName>
                                        </p:attrNameLst>
                                      </p:cBhvr>
                                      <p:to>
                                        <p:strVal val="visible"/>
                                      </p:to>
                                    </p:set>
                                    <p:anim calcmode="lin" valueType="num">
                                      <p:cBhvr>
                                        <p:cTn id="17" dur="500" fill="hold"/>
                                        <p:tgtEl>
                                          <p:spTgt spid="43"/>
                                        </p:tgtEl>
                                        <p:attrNameLst>
                                          <p:attrName>ppt_w</p:attrName>
                                        </p:attrNameLst>
                                      </p:cBhvr>
                                      <p:tavLst>
                                        <p:tav tm="0">
                                          <p:val>
                                            <p:fltVal val="0"/>
                                          </p:val>
                                        </p:tav>
                                        <p:tav tm="100000">
                                          <p:val>
                                            <p:strVal val="#ppt_w"/>
                                          </p:val>
                                        </p:tav>
                                      </p:tavLst>
                                    </p:anim>
                                    <p:anim calcmode="lin" valueType="num">
                                      <p:cBhvr>
                                        <p:cTn id="18" dur="500" fill="hold"/>
                                        <p:tgtEl>
                                          <p:spTgt spid="43"/>
                                        </p:tgtEl>
                                        <p:attrNameLst>
                                          <p:attrName>ppt_h</p:attrName>
                                        </p:attrNameLst>
                                      </p:cBhvr>
                                      <p:tavLst>
                                        <p:tav tm="0">
                                          <p:val>
                                            <p:fltVal val="0"/>
                                          </p:val>
                                        </p:tav>
                                        <p:tav tm="100000">
                                          <p:val>
                                            <p:strVal val="#ppt_h"/>
                                          </p:val>
                                        </p:tav>
                                      </p:tavLst>
                                    </p:anim>
                                    <p:animEffect transition="in" filter="fade">
                                      <p:cBhvr>
                                        <p:cTn id="19" dur="500"/>
                                        <p:tgtEl>
                                          <p:spTgt spid="43"/>
                                        </p:tgtEl>
                                      </p:cBhvr>
                                    </p:animEffect>
                                  </p:childTnLst>
                                </p:cTn>
                              </p:par>
                              <p:par>
                                <p:cTn id="20" presetID="53" presetClass="entr" presetSubtype="16" fill="hold" nodeType="withEffect">
                                  <p:stCondLst>
                                    <p:cond delay="50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2" presetClass="entr" presetSubtype="8"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anim calcmode="lin" valueType="num">
                                      <p:cBhvr additive="base">
                                        <p:cTn id="27" dur="500" fill="hold"/>
                                        <p:tgtEl>
                                          <p:spTgt spid="32"/>
                                        </p:tgtEl>
                                        <p:attrNameLst>
                                          <p:attrName>ppt_x</p:attrName>
                                        </p:attrNameLst>
                                      </p:cBhvr>
                                      <p:tavLst>
                                        <p:tav tm="0">
                                          <p:val>
                                            <p:strVal val="0-#ppt_w/2"/>
                                          </p:val>
                                        </p:tav>
                                        <p:tav tm="100000">
                                          <p:val>
                                            <p:strVal val="#ppt_x"/>
                                          </p:val>
                                        </p:tav>
                                      </p:tavLst>
                                    </p:anim>
                                    <p:anim calcmode="lin" valueType="num">
                                      <p:cBhvr additive="base">
                                        <p:cTn id="28" dur="500" fill="hold"/>
                                        <p:tgtEl>
                                          <p:spTgt spid="32"/>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250"/>
                                  </p:stCondLst>
                                  <p:childTnLst>
                                    <p:set>
                                      <p:cBhvr>
                                        <p:cTn id="30" dur="1" fill="hold">
                                          <p:stCondLst>
                                            <p:cond delay="0"/>
                                          </p:stCondLst>
                                        </p:cTn>
                                        <p:tgtEl>
                                          <p:spTgt spid="46"/>
                                        </p:tgtEl>
                                        <p:attrNameLst>
                                          <p:attrName>style.visibility</p:attrName>
                                        </p:attrNameLst>
                                      </p:cBhvr>
                                      <p:to>
                                        <p:strVal val="visible"/>
                                      </p:to>
                                    </p:set>
                                    <p:anim calcmode="lin" valueType="num">
                                      <p:cBhvr additive="base">
                                        <p:cTn id="31" dur="500" fill="hold"/>
                                        <p:tgtEl>
                                          <p:spTgt spid="46"/>
                                        </p:tgtEl>
                                        <p:attrNameLst>
                                          <p:attrName>ppt_x</p:attrName>
                                        </p:attrNameLst>
                                      </p:cBhvr>
                                      <p:tavLst>
                                        <p:tav tm="0">
                                          <p:val>
                                            <p:strVal val="0-#ppt_w/2"/>
                                          </p:val>
                                        </p:tav>
                                        <p:tav tm="100000">
                                          <p:val>
                                            <p:strVal val="#ppt_x"/>
                                          </p:val>
                                        </p:tav>
                                      </p:tavLst>
                                    </p:anim>
                                    <p:anim calcmode="lin" valueType="num">
                                      <p:cBhvr additive="base">
                                        <p:cTn id="32"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7" grpId="0" animBg="1"/>
      <p:bldP spid="41" grpId="0" animBg="1"/>
      <p:bldP spid="43" grpId="0" animBg="1"/>
      <p:bldP spid="4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6915C9A4-846F-49F8-BF9D-01B538F54DCF}"/>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24" name="Freeform: Shape 23">
            <a:extLst>
              <a:ext uri="{FF2B5EF4-FFF2-40B4-BE49-F238E27FC236}">
                <a16:creationId xmlns:a16="http://schemas.microsoft.com/office/drawing/2014/main" id="{FC404ED3-79D5-4532-890E-6E47B37406D9}"/>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25" name="Freeform: Shape 24">
            <a:extLst>
              <a:ext uri="{FF2B5EF4-FFF2-40B4-BE49-F238E27FC236}">
                <a16:creationId xmlns:a16="http://schemas.microsoft.com/office/drawing/2014/main" id="{DB32BC37-87D6-483C-9658-108C3FBDFC68}"/>
              </a:ext>
            </a:extLst>
          </p:cNvPr>
          <p:cNvSpPr/>
          <p:nvPr/>
        </p:nvSpPr>
        <p:spPr>
          <a:xfrm rot="10800000">
            <a:off x="-871" y="2244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grpSp>
        <p:nvGrpSpPr>
          <p:cNvPr id="18" name="Group 17">
            <a:extLst>
              <a:ext uri="{FF2B5EF4-FFF2-40B4-BE49-F238E27FC236}">
                <a16:creationId xmlns:a16="http://schemas.microsoft.com/office/drawing/2014/main" id="{74A7C4BF-5323-4932-9992-7E6D75854A96}"/>
              </a:ext>
            </a:extLst>
          </p:cNvPr>
          <p:cNvGrpSpPr/>
          <p:nvPr/>
        </p:nvGrpSpPr>
        <p:grpSpPr>
          <a:xfrm>
            <a:off x="1847881" y="2341058"/>
            <a:ext cx="1805441" cy="1866900"/>
            <a:chOff x="6381342" y="2209800"/>
            <a:chExt cx="1805441" cy="1866900"/>
          </a:xfrm>
        </p:grpSpPr>
        <p:sp>
          <p:nvSpPr>
            <p:cNvPr id="19" name="Rectangle: Top Corners Rounded 18">
              <a:extLst>
                <a:ext uri="{FF2B5EF4-FFF2-40B4-BE49-F238E27FC236}">
                  <a16:creationId xmlns:a16="http://schemas.microsoft.com/office/drawing/2014/main" id="{AF6F85B8-6E44-4B92-AA2E-3C99067DE46C}"/>
                </a:ext>
              </a:extLst>
            </p:cNvPr>
            <p:cNvSpPr/>
            <p:nvPr/>
          </p:nvSpPr>
          <p:spPr>
            <a:xfrm>
              <a:off x="6488272" y="2209800"/>
              <a:ext cx="1591582" cy="1866900"/>
            </a:xfrm>
            <a:prstGeom prst="round2SameRect">
              <a:avLst>
                <a:gd name="adj1" fmla="val 12063"/>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DFD"/>
                </a:solidFill>
                <a:latin typeface="Montserrat" panose="00000500000000000000" pitchFamily="2" charset="0"/>
              </a:endParaRPr>
            </a:p>
          </p:txBody>
        </p:sp>
        <p:sp>
          <p:nvSpPr>
            <p:cNvPr id="20" name="TextBox 19">
              <a:extLst>
                <a:ext uri="{FF2B5EF4-FFF2-40B4-BE49-F238E27FC236}">
                  <a16:creationId xmlns:a16="http://schemas.microsoft.com/office/drawing/2014/main" id="{F02C0A1B-0CD9-4261-9860-704E9F5B6409}"/>
                </a:ext>
              </a:extLst>
            </p:cNvPr>
            <p:cNvSpPr txBox="1"/>
            <p:nvPr/>
          </p:nvSpPr>
          <p:spPr>
            <a:xfrm>
              <a:off x="6381342" y="2220783"/>
              <a:ext cx="1805441" cy="584775"/>
            </a:xfrm>
            <a:prstGeom prst="rect">
              <a:avLst/>
            </a:prstGeom>
            <a:noFill/>
          </p:spPr>
          <p:txBody>
            <a:bodyPr wrap="square" rtlCol="0">
              <a:spAutoFit/>
            </a:bodyPr>
            <a:lstStyle/>
            <a:p>
              <a:pPr algn="ctr"/>
              <a:r>
                <a:rPr lang="en-US" sz="3200" b="1" dirty="0">
                  <a:solidFill>
                    <a:srgbClr val="000DFD"/>
                  </a:solidFill>
                  <a:latin typeface="Montserrat" panose="00000500000000000000" pitchFamily="2" charset="0"/>
                </a:rPr>
                <a:t>Step</a:t>
              </a:r>
            </a:p>
          </p:txBody>
        </p:sp>
        <p:sp>
          <p:nvSpPr>
            <p:cNvPr id="21" name="TextBox 20">
              <a:extLst>
                <a:ext uri="{FF2B5EF4-FFF2-40B4-BE49-F238E27FC236}">
                  <a16:creationId xmlns:a16="http://schemas.microsoft.com/office/drawing/2014/main" id="{7BCBFA64-ED33-403E-BC7D-AD57A9C339D3}"/>
                </a:ext>
              </a:extLst>
            </p:cNvPr>
            <p:cNvSpPr txBox="1"/>
            <p:nvPr/>
          </p:nvSpPr>
          <p:spPr>
            <a:xfrm>
              <a:off x="6836846" y="2763876"/>
              <a:ext cx="894432" cy="769441"/>
            </a:xfrm>
            <a:prstGeom prst="rect">
              <a:avLst/>
            </a:prstGeom>
            <a:noFill/>
          </p:spPr>
          <p:txBody>
            <a:bodyPr wrap="square" rtlCol="0">
              <a:spAutoFit/>
            </a:bodyPr>
            <a:lstStyle/>
            <a:p>
              <a:pPr algn="ctr"/>
              <a:r>
                <a:rPr lang="en-US" sz="4400" b="1" dirty="0">
                  <a:solidFill>
                    <a:srgbClr val="000DFD"/>
                  </a:solidFill>
                  <a:latin typeface="Montserrat" panose="00000500000000000000" pitchFamily="2" charset="0"/>
                </a:rPr>
                <a:t>1</a:t>
              </a:r>
            </a:p>
          </p:txBody>
        </p:sp>
      </p:grpSp>
      <p:sp>
        <p:nvSpPr>
          <p:cNvPr id="22" name="Freeform: Shape 21">
            <a:extLst>
              <a:ext uri="{FF2B5EF4-FFF2-40B4-BE49-F238E27FC236}">
                <a16:creationId xmlns:a16="http://schemas.microsoft.com/office/drawing/2014/main" id="{4C3D830E-AEFC-4625-AC8C-FF09098F51B7}"/>
              </a:ext>
            </a:extLst>
          </p:cNvPr>
          <p:cNvSpPr/>
          <p:nvPr/>
        </p:nvSpPr>
        <p:spPr>
          <a:xfrm flipV="1">
            <a:off x="1954811" y="3274508"/>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rgbClr val="07BCFB"/>
          </a:solidFill>
          <a:ln>
            <a:noFill/>
          </a:ln>
          <a:effectLst>
            <a:outerShdw blurRad="1016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grpSp>
        <p:nvGrpSpPr>
          <p:cNvPr id="26" name="Group 25">
            <a:extLst>
              <a:ext uri="{FF2B5EF4-FFF2-40B4-BE49-F238E27FC236}">
                <a16:creationId xmlns:a16="http://schemas.microsoft.com/office/drawing/2014/main" id="{DB932EEF-412F-4485-8D85-4D78BD6566C7}"/>
              </a:ext>
            </a:extLst>
          </p:cNvPr>
          <p:cNvGrpSpPr/>
          <p:nvPr/>
        </p:nvGrpSpPr>
        <p:grpSpPr>
          <a:xfrm>
            <a:off x="1954811" y="3936950"/>
            <a:ext cx="1591582" cy="1015663"/>
            <a:chOff x="6488272" y="3805692"/>
            <a:chExt cx="1591582" cy="1015663"/>
          </a:xfrm>
        </p:grpSpPr>
        <p:sp>
          <p:nvSpPr>
            <p:cNvPr id="27" name="TextBox 26">
              <a:extLst>
                <a:ext uri="{FF2B5EF4-FFF2-40B4-BE49-F238E27FC236}">
                  <a16:creationId xmlns:a16="http://schemas.microsoft.com/office/drawing/2014/main" id="{66431667-FB0F-4112-B8ED-8F839BD705A8}"/>
                </a:ext>
              </a:extLst>
            </p:cNvPr>
            <p:cNvSpPr txBox="1"/>
            <p:nvPr/>
          </p:nvSpPr>
          <p:spPr>
            <a:xfrm>
              <a:off x="6488272" y="3805692"/>
              <a:ext cx="1591582" cy="1015663"/>
            </a:xfrm>
            <a:prstGeom prst="rect">
              <a:avLst/>
            </a:prstGeom>
            <a:noFill/>
          </p:spPr>
          <p:txBody>
            <a:bodyPr wrap="square" rtlCol="0">
              <a:spAutoFit/>
            </a:bodyPr>
            <a:lstStyle/>
            <a:p>
              <a:pPr algn="ctr"/>
              <a:r>
                <a:rPr lang="ar-SA" sz="20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التقاط وجه الموظف عند دخوله</a:t>
              </a:r>
              <a:endParaRPr lang="en-US" sz="20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sp>
          <p:nvSpPr>
            <p:cNvPr id="28" name="TextBox 27">
              <a:extLst>
                <a:ext uri="{FF2B5EF4-FFF2-40B4-BE49-F238E27FC236}">
                  <a16:creationId xmlns:a16="http://schemas.microsoft.com/office/drawing/2014/main" id="{4D8FC72A-5721-45EA-8BEC-41FF8E2AE29C}"/>
                </a:ext>
              </a:extLst>
            </p:cNvPr>
            <p:cNvSpPr txBox="1"/>
            <p:nvPr/>
          </p:nvSpPr>
          <p:spPr>
            <a:xfrm>
              <a:off x="6488272" y="4165877"/>
              <a:ext cx="1591582" cy="276999"/>
            </a:xfrm>
            <a:prstGeom prst="rect">
              <a:avLst/>
            </a:prstGeom>
            <a:noFill/>
          </p:spPr>
          <p:txBody>
            <a:bodyPr wrap="square" rtlCol="0">
              <a:spAutoFit/>
            </a:bodyPr>
            <a:lstStyle/>
            <a:p>
              <a:pPr algn="ctr"/>
              <a:endParaRPr lang="en-US" sz="12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grpSp>
      <p:grpSp>
        <p:nvGrpSpPr>
          <p:cNvPr id="29" name="Group 28">
            <a:extLst>
              <a:ext uri="{FF2B5EF4-FFF2-40B4-BE49-F238E27FC236}">
                <a16:creationId xmlns:a16="http://schemas.microsoft.com/office/drawing/2014/main" id="{951AB3B8-5419-4D79-AD3A-B26EC0F7713D}"/>
              </a:ext>
            </a:extLst>
          </p:cNvPr>
          <p:cNvGrpSpPr/>
          <p:nvPr/>
        </p:nvGrpSpPr>
        <p:grpSpPr>
          <a:xfrm>
            <a:off x="2382822" y="5179986"/>
            <a:ext cx="735558" cy="735558"/>
            <a:chOff x="6158672" y="3675083"/>
            <a:chExt cx="787340" cy="787340"/>
          </a:xfrm>
          <a:solidFill>
            <a:schemeClr val="bg1"/>
          </a:solidFill>
        </p:grpSpPr>
        <p:sp>
          <p:nvSpPr>
            <p:cNvPr id="30" name="Circle: Hollow 29">
              <a:extLst>
                <a:ext uri="{FF2B5EF4-FFF2-40B4-BE49-F238E27FC236}">
                  <a16:creationId xmlns:a16="http://schemas.microsoft.com/office/drawing/2014/main" id="{22B8D1D9-4EBA-4501-8D63-C51952710B46}"/>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31" name="Group 30">
              <a:extLst>
                <a:ext uri="{FF2B5EF4-FFF2-40B4-BE49-F238E27FC236}">
                  <a16:creationId xmlns:a16="http://schemas.microsoft.com/office/drawing/2014/main" id="{E36A4757-C488-450A-B923-825EBB027FF4}"/>
                </a:ext>
              </a:extLst>
            </p:cNvPr>
            <p:cNvGrpSpPr/>
            <p:nvPr/>
          </p:nvGrpSpPr>
          <p:grpSpPr>
            <a:xfrm rot="2700000">
              <a:off x="6448659" y="3791777"/>
              <a:ext cx="184399" cy="468434"/>
              <a:chOff x="6533720" y="3754616"/>
              <a:chExt cx="184399" cy="468434"/>
            </a:xfrm>
            <a:grpFill/>
          </p:grpSpPr>
          <p:sp>
            <p:nvSpPr>
              <p:cNvPr id="33" name="Rectangle: Rounded Corners 32">
                <a:extLst>
                  <a:ext uri="{FF2B5EF4-FFF2-40B4-BE49-F238E27FC236}">
                    <a16:creationId xmlns:a16="http://schemas.microsoft.com/office/drawing/2014/main" id="{79CFBC5F-2681-4733-8CDC-4A2BC8F342B8}"/>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34" name="Rectangle: Rounded Corners 33">
                <a:extLst>
                  <a:ext uri="{FF2B5EF4-FFF2-40B4-BE49-F238E27FC236}">
                    <a16:creationId xmlns:a16="http://schemas.microsoft.com/office/drawing/2014/main" id="{F4BDB8DB-A29A-4AA5-B684-539F48FF5082}"/>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grpSp>
        <p:nvGrpSpPr>
          <p:cNvPr id="38" name="Group 37">
            <a:extLst>
              <a:ext uri="{FF2B5EF4-FFF2-40B4-BE49-F238E27FC236}">
                <a16:creationId xmlns:a16="http://schemas.microsoft.com/office/drawing/2014/main" id="{572C022E-1395-46A9-81AD-F018F866CFD0}"/>
              </a:ext>
            </a:extLst>
          </p:cNvPr>
          <p:cNvGrpSpPr/>
          <p:nvPr/>
        </p:nvGrpSpPr>
        <p:grpSpPr>
          <a:xfrm>
            <a:off x="5180294" y="2341058"/>
            <a:ext cx="1805441" cy="1866900"/>
            <a:chOff x="6381342" y="2209800"/>
            <a:chExt cx="1805441" cy="1866900"/>
          </a:xfrm>
        </p:grpSpPr>
        <p:sp>
          <p:nvSpPr>
            <p:cNvPr id="39" name="Rectangle: Top Corners Rounded 38">
              <a:extLst>
                <a:ext uri="{FF2B5EF4-FFF2-40B4-BE49-F238E27FC236}">
                  <a16:creationId xmlns:a16="http://schemas.microsoft.com/office/drawing/2014/main" id="{608FDDCE-B905-463D-A61A-4099F6BAF99C}"/>
                </a:ext>
              </a:extLst>
            </p:cNvPr>
            <p:cNvSpPr/>
            <p:nvPr/>
          </p:nvSpPr>
          <p:spPr>
            <a:xfrm>
              <a:off x="6488272" y="2209800"/>
              <a:ext cx="1591582" cy="1866900"/>
            </a:xfrm>
            <a:prstGeom prst="round2SameRect">
              <a:avLst>
                <a:gd name="adj1" fmla="val 12063"/>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DFD"/>
                </a:solidFill>
                <a:latin typeface="Montserrat" panose="00000500000000000000" pitchFamily="2" charset="0"/>
              </a:endParaRPr>
            </a:p>
          </p:txBody>
        </p:sp>
        <p:sp>
          <p:nvSpPr>
            <p:cNvPr id="40" name="TextBox 39">
              <a:extLst>
                <a:ext uri="{FF2B5EF4-FFF2-40B4-BE49-F238E27FC236}">
                  <a16:creationId xmlns:a16="http://schemas.microsoft.com/office/drawing/2014/main" id="{E0BEBD9B-8005-4A8F-A92F-D444B03F0A5C}"/>
                </a:ext>
              </a:extLst>
            </p:cNvPr>
            <p:cNvSpPr txBox="1"/>
            <p:nvPr/>
          </p:nvSpPr>
          <p:spPr>
            <a:xfrm>
              <a:off x="6381342" y="2220783"/>
              <a:ext cx="1805441" cy="584775"/>
            </a:xfrm>
            <a:prstGeom prst="rect">
              <a:avLst/>
            </a:prstGeom>
            <a:noFill/>
          </p:spPr>
          <p:txBody>
            <a:bodyPr wrap="square" rtlCol="0">
              <a:spAutoFit/>
            </a:bodyPr>
            <a:lstStyle/>
            <a:p>
              <a:pPr algn="ctr"/>
              <a:r>
                <a:rPr lang="en-US" sz="3200" b="1" dirty="0">
                  <a:solidFill>
                    <a:srgbClr val="000DFD"/>
                  </a:solidFill>
                  <a:latin typeface="Montserrat" panose="00000500000000000000" pitchFamily="2" charset="0"/>
                </a:rPr>
                <a:t>Step</a:t>
              </a:r>
            </a:p>
          </p:txBody>
        </p:sp>
        <p:sp>
          <p:nvSpPr>
            <p:cNvPr id="42" name="TextBox 41">
              <a:extLst>
                <a:ext uri="{FF2B5EF4-FFF2-40B4-BE49-F238E27FC236}">
                  <a16:creationId xmlns:a16="http://schemas.microsoft.com/office/drawing/2014/main" id="{A5CFB830-DBD3-4BEC-A468-6619C78318EC}"/>
                </a:ext>
              </a:extLst>
            </p:cNvPr>
            <p:cNvSpPr txBox="1"/>
            <p:nvPr/>
          </p:nvSpPr>
          <p:spPr>
            <a:xfrm>
              <a:off x="6836846" y="2763876"/>
              <a:ext cx="894432" cy="769441"/>
            </a:xfrm>
            <a:prstGeom prst="rect">
              <a:avLst/>
            </a:prstGeom>
            <a:noFill/>
          </p:spPr>
          <p:txBody>
            <a:bodyPr wrap="square" rtlCol="0">
              <a:spAutoFit/>
            </a:bodyPr>
            <a:lstStyle/>
            <a:p>
              <a:pPr algn="ctr"/>
              <a:r>
                <a:rPr lang="en-US" sz="4400" b="1" dirty="0">
                  <a:solidFill>
                    <a:srgbClr val="000DFD"/>
                  </a:solidFill>
                  <a:latin typeface="Montserrat" panose="00000500000000000000" pitchFamily="2" charset="0"/>
                </a:rPr>
                <a:t>2</a:t>
              </a:r>
            </a:p>
          </p:txBody>
        </p:sp>
      </p:grpSp>
      <p:sp>
        <p:nvSpPr>
          <p:cNvPr id="45" name="Freeform: Shape 44">
            <a:extLst>
              <a:ext uri="{FF2B5EF4-FFF2-40B4-BE49-F238E27FC236}">
                <a16:creationId xmlns:a16="http://schemas.microsoft.com/office/drawing/2014/main" id="{B000DE12-E539-4EE7-98E9-27B65DF5E056}"/>
              </a:ext>
            </a:extLst>
          </p:cNvPr>
          <p:cNvSpPr/>
          <p:nvPr/>
        </p:nvSpPr>
        <p:spPr>
          <a:xfrm flipV="1">
            <a:off x="5287224" y="3274508"/>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rgbClr val="07BCFB"/>
          </a:solidFill>
          <a:ln>
            <a:noFill/>
          </a:ln>
          <a:effectLst>
            <a:outerShdw blurRad="1016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grpSp>
        <p:nvGrpSpPr>
          <p:cNvPr id="47" name="Group 46">
            <a:extLst>
              <a:ext uri="{FF2B5EF4-FFF2-40B4-BE49-F238E27FC236}">
                <a16:creationId xmlns:a16="http://schemas.microsoft.com/office/drawing/2014/main" id="{895B4BE6-D639-4DBA-B47D-2673C4E376A8}"/>
              </a:ext>
            </a:extLst>
          </p:cNvPr>
          <p:cNvGrpSpPr/>
          <p:nvPr/>
        </p:nvGrpSpPr>
        <p:grpSpPr>
          <a:xfrm>
            <a:off x="5287224" y="3936950"/>
            <a:ext cx="1591582" cy="1077218"/>
            <a:chOff x="6488272" y="3805692"/>
            <a:chExt cx="1591582" cy="1077218"/>
          </a:xfrm>
        </p:grpSpPr>
        <p:sp>
          <p:nvSpPr>
            <p:cNvPr id="48" name="TextBox 47">
              <a:extLst>
                <a:ext uri="{FF2B5EF4-FFF2-40B4-BE49-F238E27FC236}">
                  <a16:creationId xmlns:a16="http://schemas.microsoft.com/office/drawing/2014/main" id="{B6FCC4A9-C847-4E4D-9883-0CF878B6835D}"/>
                </a:ext>
              </a:extLst>
            </p:cNvPr>
            <p:cNvSpPr txBox="1"/>
            <p:nvPr/>
          </p:nvSpPr>
          <p:spPr>
            <a:xfrm>
              <a:off x="6488272" y="3805692"/>
              <a:ext cx="1591582" cy="1077218"/>
            </a:xfrm>
            <a:prstGeom prst="rect">
              <a:avLst/>
            </a:prstGeom>
            <a:noFill/>
          </p:spPr>
          <p:txBody>
            <a:bodyPr wrap="square" rtlCol="0">
              <a:spAutoFit/>
            </a:bodyPr>
            <a:lstStyle/>
            <a:p>
              <a:pPr algn="ctr" rtl="1"/>
              <a:r>
                <a:rPr lang="ar-SA"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التقاط كيان الموظف أو الزبون عند دخوله المتجر واسناد </a:t>
              </a:r>
              <a:r>
                <a:rPr lang="en-US"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id</a:t>
              </a:r>
              <a:r>
                <a:rPr lang="ar-SA"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 مناسب له</a:t>
              </a:r>
              <a:endParaRPr lang="en-US"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sp>
          <p:nvSpPr>
            <p:cNvPr id="49" name="TextBox 48">
              <a:extLst>
                <a:ext uri="{FF2B5EF4-FFF2-40B4-BE49-F238E27FC236}">
                  <a16:creationId xmlns:a16="http://schemas.microsoft.com/office/drawing/2014/main" id="{3C2209B6-2D55-4979-97D9-CCA07D41305C}"/>
                </a:ext>
              </a:extLst>
            </p:cNvPr>
            <p:cNvSpPr txBox="1"/>
            <p:nvPr/>
          </p:nvSpPr>
          <p:spPr>
            <a:xfrm>
              <a:off x="6488272" y="4165877"/>
              <a:ext cx="1591582" cy="276999"/>
            </a:xfrm>
            <a:prstGeom prst="rect">
              <a:avLst/>
            </a:prstGeom>
            <a:noFill/>
          </p:spPr>
          <p:txBody>
            <a:bodyPr wrap="square" rtlCol="0">
              <a:spAutoFit/>
            </a:bodyPr>
            <a:lstStyle/>
            <a:p>
              <a:pPr algn="ctr"/>
              <a:endParaRPr lang="en-US" sz="12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grpSp>
      <p:grpSp>
        <p:nvGrpSpPr>
          <p:cNvPr id="50" name="Group 49">
            <a:extLst>
              <a:ext uri="{FF2B5EF4-FFF2-40B4-BE49-F238E27FC236}">
                <a16:creationId xmlns:a16="http://schemas.microsoft.com/office/drawing/2014/main" id="{C01D1E2B-3837-4063-8AE7-043E65E87843}"/>
              </a:ext>
            </a:extLst>
          </p:cNvPr>
          <p:cNvGrpSpPr/>
          <p:nvPr/>
        </p:nvGrpSpPr>
        <p:grpSpPr>
          <a:xfrm>
            <a:off x="5715235" y="5179986"/>
            <a:ext cx="735558" cy="735558"/>
            <a:chOff x="6158672" y="3675083"/>
            <a:chExt cx="787340" cy="787340"/>
          </a:xfrm>
          <a:solidFill>
            <a:schemeClr val="bg1"/>
          </a:solidFill>
        </p:grpSpPr>
        <p:sp>
          <p:nvSpPr>
            <p:cNvPr id="51" name="Circle: Hollow 50">
              <a:extLst>
                <a:ext uri="{FF2B5EF4-FFF2-40B4-BE49-F238E27FC236}">
                  <a16:creationId xmlns:a16="http://schemas.microsoft.com/office/drawing/2014/main" id="{845208D7-0558-49D4-8AD3-CE2544B22510}"/>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52" name="Group 51">
              <a:extLst>
                <a:ext uri="{FF2B5EF4-FFF2-40B4-BE49-F238E27FC236}">
                  <a16:creationId xmlns:a16="http://schemas.microsoft.com/office/drawing/2014/main" id="{F36E4F73-6658-4B4F-8BE0-0EF10B90ED0F}"/>
                </a:ext>
              </a:extLst>
            </p:cNvPr>
            <p:cNvGrpSpPr/>
            <p:nvPr/>
          </p:nvGrpSpPr>
          <p:grpSpPr>
            <a:xfrm rot="2700000">
              <a:off x="6448659" y="3791777"/>
              <a:ext cx="184399" cy="468434"/>
              <a:chOff x="6533720" y="3754616"/>
              <a:chExt cx="184399" cy="468434"/>
            </a:xfrm>
            <a:grpFill/>
          </p:grpSpPr>
          <p:sp>
            <p:nvSpPr>
              <p:cNvPr id="53" name="Rectangle: Rounded Corners 52">
                <a:extLst>
                  <a:ext uri="{FF2B5EF4-FFF2-40B4-BE49-F238E27FC236}">
                    <a16:creationId xmlns:a16="http://schemas.microsoft.com/office/drawing/2014/main" id="{BE93E3AC-0439-45AE-8681-2752C51E4C66}"/>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58" name="Rectangle: Rounded Corners 57">
                <a:extLst>
                  <a:ext uri="{FF2B5EF4-FFF2-40B4-BE49-F238E27FC236}">
                    <a16:creationId xmlns:a16="http://schemas.microsoft.com/office/drawing/2014/main" id="{39FE0C18-8ACA-453B-B4F9-C7B1858B7042}"/>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grpSp>
        <p:nvGrpSpPr>
          <p:cNvPr id="59" name="Group 58">
            <a:extLst>
              <a:ext uri="{FF2B5EF4-FFF2-40B4-BE49-F238E27FC236}">
                <a16:creationId xmlns:a16="http://schemas.microsoft.com/office/drawing/2014/main" id="{134D9950-E9D0-42F0-A5E4-A4D011A29799}"/>
              </a:ext>
            </a:extLst>
          </p:cNvPr>
          <p:cNvGrpSpPr/>
          <p:nvPr/>
        </p:nvGrpSpPr>
        <p:grpSpPr>
          <a:xfrm>
            <a:off x="8512707" y="2341058"/>
            <a:ext cx="1805441" cy="1866900"/>
            <a:chOff x="6381342" y="2209800"/>
            <a:chExt cx="1805441" cy="1866900"/>
          </a:xfrm>
        </p:grpSpPr>
        <p:sp>
          <p:nvSpPr>
            <p:cNvPr id="60" name="Rectangle: Top Corners Rounded 59">
              <a:extLst>
                <a:ext uri="{FF2B5EF4-FFF2-40B4-BE49-F238E27FC236}">
                  <a16:creationId xmlns:a16="http://schemas.microsoft.com/office/drawing/2014/main" id="{908C8188-8A3F-44E5-9CF3-92DA5FE8FA90}"/>
                </a:ext>
              </a:extLst>
            </p:cNvPr>
            <p:cNvSpPr/>
            <p:nvPr/>
          </p:nvSpPr>
          <p:spPr>
            <a:xfrm>
              <a:off x="6488272" y="2209800"/>
              <a:ext cx="1591582" cy="1866900"/>
            </a:xfrm>
            <a:prstGeom prst="round2SameRect">
              <a:avLst>
                <a:gd name="adj1" fmla="val 12063"/>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DFD"/>
                </a:solidFill>
                <a:latin typeface="Montserrat" panose="00000500000000000000" pitchFamily="2" charset="0"/>
              </a:endParaRPr>
            </a:p>
          </p:txBody>
        </p:sp>
        <p:sp>
          <p:nvSpPr>
            <p:cNvPr id="61" name="TextBox 60">
              <a:extLst>
                <a:ext uri="{FF2B5EF4-FFF2-40B4-BE49-F238E27FC236}">
                  <a16:creationId xmlns:a16="http://schemas.microsoft.com/office/drawing/2014/main" id="{48A31306-C3CA-4694-BD88-D32AEEAB7F72}"/>
                </a:ext>
              </a:extLst>
            </p:cNvPr>
            <p:cNvSpPr txBox="1"/>
            <p:nvPr/>
          </p:nvSpPr>
          <p:spPr>
            <a:xfrm>
              <a:off x="6381342" y="2220783"/>
              <a:ext cx="1805441" cy="584775"/>
            </a:xfrm>
            <a:prstGeom prst="rect">
              <a:avLst/>
            </a:prstGeom>
            <a:noFill/>
          </p:spPr>
          <p:txBody>
            <a:bodyPr wrap="square" rtlCol="0">
              <a:spAutoFit/>
            </a:bodyPr>
            <a:lstStyle/>
            <a:p>
              <a:pPr algn="ctr"/>
              <a:r>
                <a:rPr lang="en-US" sz="3200" b="1" dirty="0">
                  <a:solidFill>
                    <a:srgbClr val="000DFD"/>
                  </a:solidFill>
                  <a:latin typeface="Montserrat" panose="00000500000000000000" pitchFamily="2" charset="0"/>
                </a:rPr>
                <a:t>Step</a:t>
              </a:r>
            </a:p>
          </p:txBody>
        </p:sp>
        <p:sp>
          <p:nvSpPr>
            <p:cNvPr id="62" name="TextBox 61">
              <a:extLst>
                <a:ext uri="{FF2B5EF4-FFF2-40B4-BE49-F238E27FC236}">
                  <a16:creationId xmlns:a16="http://schemas.microsoft.com/office/drawing/2014/main" id="{150F0FB1-EFCB-44EB-AA69-B652AA96A644}"/>
                </a:ext>
              </a:extLst>
            </p:cNvPr>
            <p:cNvSpPr txBox="1"/>
            <p:nvPr/>
          </p:nvSpPr>
          <p:spPr>
            <a:xfrm>
              <a:off x="6836846" y="2763876"/>
              <a:ext cx="894432" cy="769441"/>
            </a:xfrm>
            <a:prstGeom prst="rect">
              <a:avLst/>
            </a:prstGeom>
            <a:noFill/>
          </p:spPr>
          <p:txBody>
            <a:bodyPr wrap="square" rtlCol="0">
              <a:spAutoFit/>
            </a:bodyPr>
            <a:lstStyle/>
            <a:p>
              <a:pPr algn="ctr"/>
              <a:r>
                <a:rPr lang="en-US" sz="4400" b="1" dirty="0">
                  <a:solidFill>
                    <a:srgbClr val="000DFD"/>
                  </a:solidFill>
                  <a:latin typeface="Montserrat" panose="00000500000000000000" pitchFamily="2" charset="0"/>
                </a:rPr>
                <a:t>3</a:t>
              </a:r>
            </a:p>
          </p:txBody>
        </p:sp>
      </p:grpSp>
      <p:sp>
        <p:nvSpPr>
          <p:cNvPr id="63" name="Freeform: Shape 62">
            <a:extLst>
              <a:ext uri="{FF2B5EF4-FFF2-40B4-BE49-F238E27FC236}">
                <a16:creationId xmlns:a16="http://schemas.microsoft.com/office/drawing/2014/main" id="{BC82C9F8-2D78-4AD0-A79B-83040BECBE29}"/>
              </a:ext>
            </a:extLst>
          </p:cNvPr>
          <p:cNvSpPr/>
          <p:nvPr/>
        </p:nvSpPr>
        <p:spPr>
          <a:xfrm flipV="1">
            <a:off x="8619637" y="3274508"/>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rgbClr val="07BCFB"/>
          </a:solidFill>
          <a:ln>
            <a:noFill/>
          </a:ln>
          <a:effectLst>
            <a:outerShdw blurRad="1016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grpSp>
        <p:nvGrpSpPr>
          <p:cNvPr id="64" name="Group 63">
            <a:extLst>
              <a:ext uri="{FF2B5EF4-FFF2-40B4-BE49-F238E27FC236}">
                <a16:creationId xmlns:a16="http://schemas.microsoft.com/office/drawing/2014/main" id="{B5775606-1608-4AC1-957A-FD09D937861B}"/>
              </a:ext>
            </a:extLst>
          </p:cNvPr>
          <p:cNvGrpSpPr/>
          <p:nvPr/>
        </p:nvGrpSpPr>
        <p:grpSpPr>
          <a:xfrm>
            <a:off x="8619637" y="3936950"/>
            <a:ext cx="1591582" cy="1200329"/>
            <a:chOff x="6488272" y="3805692"/>
            <a:chExt cx="1591582" cy="1200329"/>
          </a:xfrm>
        </p:grpSpPr>
        <p:sp>
          <p:nvSpPr>
            <p:cNvPr id="65" name="TextBox 64">
              <a:extLst>
                <a:ext uri="{FF2B5EF4-FFF2-40B4-BE49-F238E27FC236}">
                  <a16:creationId xmlns:a16="http://schemas.microsoft.com/office/drawing/2014/main" id="{00B2493F-2990-4AB2-8CC7-F7E5EA7BB18F}"/>
                </a:ext>
              </a:extLst>
            </p:cNvPr>
            <p:cNvSpPr txBox="1"/>
            <p:nvPr/>
          </p:nvSpPr>
          <p:spPr>
            <a:xfrm>
              <a:off x="6488272" y="3805692"/>
              <a:ext cx="1591582" cy="1200329"/>
            </a:xfrm>
            <a:prstGeom prst="rect">
              <a:avLst/>
            </a:prstGeom>
            <a:noFill/>
          </p:spPr>
          <p:txBody>
            <a:bodyPr wrap="square" rtlCol="0">
              <a:spAutoFit/>
            </a:bodyPr>
            <a:lstStyle/>
            <a:p>
              <a:pPr algn="ctr"/>
              <a:r>
                <a:rPr lang="ar-SA"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تتبع كيانه بالمتجر حيث نركز بشكل أساسي على لون ملابسه وطوله</a:t>
              </a:r>
              <a:endParaRPr lang="en-US"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sp>
          <p:nvSpPr>
            <p:cNvPr id="66" name="TextBox 65">
              <a:extLst>
                <a:ext uri="{FF2B5EF4-FFF2-40B4-BE49-F238E27FC236}">
                  <a16:creationId xmlns:a16="http://schemas.microsoft.com/office/drawing/2014/main" id="{50BC0120-80FB-415D-ABAE-61E3638694F2}"/>
                </a:ext>
              </a:extLst>
            </p:cNvPr>
            <p:cNvSpPr txBox="1"/>
            <p:nvPr/>
          </p:nvSpPr>
          <p:spPr>
            <a:xfrm>
              <a:off x="6488272" y="4165877"/>
              <a:ext cx="1591582" cy="276999"/>
            </a:xfrm>
            <a:prstGeom prst="rect">
              <a:avLst/>
            </a:prstGeom>
            <a:noFill/>
          </p:spPr>
          <p:txBody>
            <a:bodyPr wrap="square" rtlCol="0">
              <a:spAutoFit/>
            </a:bodyPr>
            <a:lstStyle/>
            <a:p>
              <a:pPr algn="ctr"/>
              <a:endParaRPr lang="en-US" sz="12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grpSp>
      <p:grpSp>
        <p:nvGrpSpPr>
          <p:cNvPr id="67" name="Group 66">
            <a:extLst>
              <a:ext uri="{FF2B5EF4-FFF2-40B4-BE49-F238E27FC236}">
                <a16:creationId xmlns:a16="http://schemas.microsoft.com/office/drawing/2014/main" id="{28378CB2-81A9-4CFE-AEEE-8C2E294A1E63}"/>
              </a:ext>
            </a:extLst>
          </p:cNvPr>
          <p:cNvGrpSpPr/>
          <p:nvPr/>
        </p:nvGrpSpPr>
        <p:grpSpPr>
          <a:xfrm>
            <a:off x="9047648" y="5179986"/>
            <a:ext cx="735558" cy="735558"/>
            <a:chOff x="6158672" y="3675083"/>
            <a:chExt cx="787340" cy="787340"/>
          </a:xfrm>
          <a:solidFill>
            <a:schemeClr val="bg1"/>
          </a:solidFill>
        </p:grpSpPr>
        <p:sp>
          <p:nvSpPr>
            <p:cNvPr id="68" name="Circle: Hollow 67">
              <a:extLst>
                <a:ext uri="{FF2B5EF4-FFF2-40B4-BE49-F238E27FC236}">
                  <a16:creationId xmlns:a16="http://schemas.microsoft.com/office/drawing/2014/main" id="{197E3403-1D86-42FA-98D5-5FB8C96CCB99}"/>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69" name="Group 68">
              <a:extLst>
                <a:ext uri="{FF2B5EF4-FFF2-40B4-BE49-F238E27FC236}">
                  <a16:creationId xmlns:a16="http://schemas.microsoft.com/office/drawing/2014/main" id="{46916A69-6E7C-4D3A-830D-366FC84C222E}"/>
                </a:ext>
              </a:extLst>
            </p:cNvPr>
            <p:cNvGrpSpPr/>
            <p:nvPr/>
          </p:nvGrpSpPr>
          <p:grpSpPr>
            <a:xfrm rot="2700000">
              <a:off x="6448659" y="3791777"/>
              <a:ext cx="184399" cy="468434"/>
              <a:chOff x="6533720" y="3754616"/>
              <a:chExt cx="184399" cy="468434"/>
            </a:xfrm>
            <a:grpFill/>
          </p:grpSpPr>
          <p:sp>
            <p:nvSpPr>
              <p:cNvPr id="70" name="Rectangle: Rounded Corners 69">
                <a:extLst>
                  <a:ext uri="{FF2B5EF4-FFF2-40B4-BE49-F238E27FC236}">
                    <a16:creationId xmlns:a16="http://schemas.microsoft.com/office/drawing/2014/main" id="{68674B5B-62E3-401E-88B1-9BF5A2855986}"/>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71" name="Rectangle: Rounded Corners 70">
                <a:extLst>
                  <a:ext uri="{FF2B5EF4-FFF2-40B4-BE49-F238E27FC236}">
                    <a16:creationId xmlns:a16="http://schemas.microsoft.com/office/drawing/2014/main" id="{F52445C3-B576-4191-91B5-E29422743F10}"/>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sp>
        <p:nvSpPr>
          <p:cNvPr id="2" name="Freeform: Shape 1">
            <a:extLst>
              <a:ext uri="{FF2B5EF4-FFF2-40B4-BE49-F238E27FC236}">
                <a16:creationId xmlns:a16="http://schemas.microsoft.com/office/drawing/2014/main" id="{B166B1D9-85B2-49F6-8818-6385740BEB16}"/>
              </a:ext>
            </a:extLst>
          </p:cNvPr>
          <p:cNvSpPr/>
          <p:nvPr/>
        </p:nvSpPr>
        <p:spPr>
          <a:xfrm rot="5400000">
            <a:off x="6686913" y="666108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3" name="Oval 2">
            <a:extLst>
              <a:ext uri="{FF2B5EF4-FFF2-40B4-BE49-F238E27FC236}">
                <a16:creationId xmlns:a16="http://schemas.microsoft.com/office/drawing/2014/main" id="{CADB06FC-BA02-4523-8E3E-0FCC14838509}"/>
              </a:ext>
            </a:extLst>
          </p:cNvPr>
          <p:cNvSpPr/>
          <p:nvPr/>
        </p:nvSpPr>
        <p:spPr>
          <a:xfrm>
            <a:off x="10553431" y="6219262"/>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4" name="Freeform: Shape 3">
            <a:extLst>
              <a:ext uri="{FF2B5EF4-FFF2-40B4-BE49-F238E27FC236}">
                <a16:creationId xmlns:a16="http://schemas.microsoft.com/office/drawing/2014/main" id="{82F5F8EE-1592-47B6-8855-6D364468AD02}"/>
              </a:ext>
            </a:extLst>
          </p:cNvPr>
          <p:cNvSpPr/>
          <p:nvPr/>
        </p:nvSpPr>
        <p:spPr>
          <a:xfrm>
            <a:off x="12056308" y="122820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5" name="Freeform: Shape 4">
            <a:extLst>
              <a:ext uri="{FF2B5EF4-FFF2-40B4-BE49-F238E27FC236}">
                <a16:creationId xmlns:a16="http://schemas.microsoft.com/office/drawing/2014/main" id="{0318EBA7-1AF8-4EFA-B5BE-8D794D0DD7FF}"/>
              </a:ext>
            </a:extLst>
          </p:cNvPr>
          <p:cNvSpPr/>
          <p:nvPr/>
        </p:nvSpPr>
        <p:spPr>
          <a:xfrm>
            <a:off x="12056308" y="559738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6" name="Oval 5">
            <a:extLst>
              <a:ext uri="{FF2B5EF4-FFF2-40B4-BE49-F238E27FC236}">
                <a16:creationId xmlns:a16="http://schemas.microsoft.com/office/drawing/2014/main" id="{FF7708AC-486D-49AF-9E0E-CEC269E94F10}"/>
              </a:ext>
            </a:extLst>
          </p:cNvPr>
          <p:cNvSpPr/>
          <p:nvPr/>
        </p:nvSpPr>
        <p:spPr>
          <a:xfrm>
            <a:off x="10625491" y="7493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54" name="TextBox 53">
            <a:extLst>
              <a:ext uri="{FF2B5EF4-FFF2-40B4-BE49-F238E27FC236}">
                <a16:creationId xmlns:a16="http://schemas.microsoft.com/office/drawing/2014/main" id="{DAFA7CDD-AB97-439F-9CA3-0CF337DD2513}"/>
              </a:ext>
            </a:extLst>
          </p:cNvPr>
          <p:cNvSpPr txBox="1"/>
          <p:nvPr/>
        </p:nvSpPr>
        <p:spPr>
          <a:xfrm>
            <a:off x="3677652" y="87814"/>
            <a:ext cx="4836697"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مراحل تحليل الفيديو</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pic>
        <p:nvPicPr>
          <p:cNvPr id="7" name="Picture 6">
            <a:extLst>
              <a:ext uri="{FF2B5EF4-FFF2-40B4-BE49-F238E27FC236}">
                <a16:creationId xmlns:a16="http://schemas.microsoft.com/office/drawing/2014/main" id="{61814308-ACA3-E5B7-DD0A-612ADBDBE8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66961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anim calcmode="lin" valueType="num">
                                      <p:cBhvr>
                                        <p:cTn id="12" dur="500" fill="hold"/>
                                        <p:tgtEl>
                                          <p:spTgt spid="18"/>
                                        </p:tgtEl>
                                        <p:attrNameLst>
                                          <p:attrName>ppt_x</p:attrName>
                                        </p:attrNameLst>
                                      </p:cBhvr>
                                      <p:tavLst>
                                        <p:tav tm="0">
                                          <p:val>
                                            <p:strVal val="#ppt_x"/>
                                          </p:val>
                                        </p:tav>
                                        <p:tav tm="100000">
                                          <p:val>
                                            <p:strVal val="#ppt_x"/>
                                          </p:val>
                                        </p:tav>
                                      </p:tavLst>
                                    </p:anim>
                                    <p:anim calcmode="lin" valueType="num">
                                      <p:cBhvr>
                                        <p:cTn id="13" dur="500" fill="hold"/>
                                        <p:tgtEl>
                                          <p:spTgt spid="18"/>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p:cTn id="17" dur="500" fill="hold"/>
                                        <p:tgtEl>
                                          <p:spTgt spid="26"/>
                                        </p:tgtEl>
                                        <p:attrNameLst>
                                          <p:attrName>ppt_w</p:attrName>
                                        </p:attrNameLst>
                                      </p:cBhvr>
                                      <p:tavLst>
                                        <p:tav tm="0">
                                          <p:val>
                                            <p:fltVal val="0"/>
                                          </p:val>
                                        </p:tav>
                                        <p:tav tm="100000">
                                          <p:val>
                                            <p:strVal val="#ppt_w"/>
                                          </p:val>
                                        </p:tav>
                                      </p:tavLst>
                                    </p:anim>
                                    <p:anim calcmode="lin" valueType="num">
                                      <p:cBhvr>
                                        <p:cTn id="18" dur="500" fill="hold"/>
                                        <p:tgtEl>
                                          <p:spTgt spid="26"/>
                                        </p:tgtEl>
                                        <p:attrNameLst>
                                          <p:attrName>ppt_h</p:attrName>
                                        </p:attrNameLst>
                                      </p:cBhvr>
                                      <p:tavLst>
                                        <p:tav tm="0">
                                          <p:val>
                                            <p:fltVal val="0"/>
                                          </p:val>
                                        </p:tav>
                                        <p:tav tm="100000">
                                          <p:val>
                                            <p:strVal val="#ppt_h"/>
                                          </p:val>
                                        </p:tav>
                                      </p:tavLst>
                                    </p:anim>
                                    <p:animEffect transition="in" filter="fade">
                                      <p:cBhvr>
                                        <p:cTn id="19" dur="500"/>
                                        <p:tgtEl>
                                          <p:spTgt spid="26"/>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fill="hold"/>
                                        <p:tgtEl>
                                          <p:spTgt spid="29"/>
                                        </p:tgtEl>
                                        <p:attrNameLst>
                                          <p:attrName>ppt_w</p:attrName>
                                        </p:attrNameLst>
                                      </p:cBhvr>
                                      <p:tavLst>
                                        <p:tav tm="0">
                                          <p:val>
                                            <p:fltVal val="0"/>
                                          </p:val>
                                        </p:tav>
                                        <p:tav tm="100000">
                                          <p:val>
                                            <p:strVal val="#ppt_w"/>
                                          </p:val>
                                        </p:tav>
                                      </p:tavLst>
                                    </p:anim>
                                    <p:anim calcmode="lin" valueType="num">
                                      <p:cBhvr>
                                        <p:cTn id="24" dur="500" fill="hold"/>
                                        <p:tgtEl>
                                          <p:spTgt spid="29"/>
                                        </p:tgtEl>
                                        <p:attrNameLst>
                                          <p:attrName>ppt_h</p:attrName>
                                        </p:attrNameLst>
                                      </p:cBhvr>
                                      <p:tavLst>
                                        <p:tav tm="0">
                                          <p:val>
                                            <p:fltVal val="0"/>
                                          </p:val>
                                        </p:tav>
                                        <p:tav tm="100000">
                                          <p:val>
                                            <p:strVal val="#ppt_h"/>
                                          </p:val>
                                        </p:tav>
                                      </p:tavLst>
                                    </p:anim>
                                    <p:animEffect transition="in" filter="fade">
                                      <p:cBhvr>
                                        <p:cTn id="25" dur="500"/>
                                        <p:tgtEl>
                                          <p:spTgt spid="2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fade">
                                      <p:cBhvr>
                                        <p:cTn id="30" dur="500"/>
                                        <p:tgtEl>
                                          <p:spTgt spid="45"/>
                                        </p:tgtEl>
                                      </p:cBhvr>
                                    </p:animEffect>
                                  </p:childTnLst>
                                </p:cTn>
                              </p:par>
                            </p:childTnLst>
                          </p:cTn>
                        </p:par>
                        <p:par>
                          <p:cTn id="31" fill="hold">
                            <p:stCondLst>
                              <p:cond delay="500"/>
                            </p:stCondLst>
                            <p:childTnLst>
                              <p:par>
                                <p:cTn id="32" presetID="42" presetClass="entr" presetSubtype="0" fill="hold"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anim calcmode="lin" valueType="num">
                                      <p:cBhvr>
                                        <p:cTn id="35" dur="500" fill="hold"/>
                                        <p:tgtEl>
                                          <p:spTgt spid="38"/>
                                        </p:tgtEl>
                                        <p:attrNameLst>
                                          <p:attrName>ppt_x</p:attrName>
                                        </p:attrNameLst>
                                      </p:cBhvr>
                                      <p:tavLst>
                                        <p:tav tm="0">
                                          <p:val>
                                            <p:strVal val="#ppt_x"/>
                                          </p:val>
                                        </p:tav>
                                        <p:tav tm="100000">
                                          <p:val>
                                            <p:strVal val="#ppt_x"/>
                                          </p:val>
                                        </p:tav>
                                      </p:tavLst>
                                    </p:anim>
                                    <p:anim calcmode="lin" valueType="num">
                                      <p:cBhvr>
                                        <p:cTn id="36" dur="500" fill="hold"/>
                                        <p:tgtEl>
                                          <p:spTgt spid="38"/>
                                        </p:tgtEl>
                                        <p:attrNameLst>
                                          <p:attrName>ppt_y</p:attrName>
                                        </p:attrNameLst>
                                      </p:cBhvr>
                                      <p:tavLst>
                                        <p:tav tm="0">
                                          <p:val>
                                            <p:strVal val="#ppt_y+.1"/>
                                          </p:val>
                                        </p:tav>
                                        <p:tav tm="100000">
                                          <p:val>
                                            <p:strVal val="#ppt_y"/>
                                          </p:val>
                                        </p:tav>
                                      </p:tavLst>
                                    </p:anim>
                                  </p:childTnLst>
                                </p:cTn>
                              </p:par>
                            </p:childTnLst>
                          </p:cTn>
                        </p:par>
                        <p:par>
                          <p:cTn id="37" fill="hold">
                            <p:stCondLst>
                              <p:cond delay="1000"/>
                            </p:stCondLst>
                            <p:childTnLst>
                              <p:par>
                                <p:cTn id="38" presetID="53" presetClass="entr" presetSubtype="16" fill="hold" nodeType="afterEffect">
                                  <p:stCondLst>
                                    <p:cond delay="0"/>
                                  </p:stCondLst>
                                  <p:childTnLst>
                                    <p:set>
                                      <p:cBhvr>
                                        <p:cTn id="39" dur="1" fill="hold">
                                          <p:stCondLst>
                                            <p:cond delay="0"/>
                                          </p:stCondLst>
                                        </p:cTn>
                                        <p:tgtEl>
                                          <p:spTgt spid="47"/>
                                        </p:tgtEl>
                                        <p:attrNameLst>
                                          <p:attrName>style.visibility</p:attrName>
                                        </p:attrNameLst>
                                      </p:cBhvr>
                                      <p:to>
                                        <p:strVal val="visible"/>
                                      </p:to>
                                    </p:set>
                                    <p:anim calcmode="lin" valueType="num">
                                      <p:cBhvr>
                                        <p:cTn id="40" dur="500" fill="hold"/>
                                        <p:tgtEl>
                                          <p:spTgt spid="47"/>
                                        </p:tgtEl>
                                        <p:attrNameLst>
                                          <p:attrName>ppt_w</p:attrName>
                                        </p:attrNameLst>
                                      </p:cBhvr>
                                      <p:tavLst>
                                        <p:tav tm="0">
                                          <p:val>
                                            <p:fltVal val="0"/>
                                          </p:val>
                                        </p:tav>
                                        <p:tav tm="100000">
                                          <p:val>
                                            <p:strVal val="#ppt_w"/>
                                          </p:val>
                                        </p:tav>
                                      </p:tavLst>
                                    </p:anim>
                                    <p:anim calcmode="lin" valueType="num">
                                      <p:cBhvr>
                                        <p:cTn id="41" dur="500" fill="hold"/>
                                        <p:tgtEl>
                                          <p:spTgt spid="47"/>
                                        </p:tgtEl>
                                        <p:attrNameLst>
                                          <p:attrName>ppt_h</p:attrName>
                                        </p:attrNameLst>
                                      </p:cBhvr>
                                      <p:tavLst>
                                        <p:tav tm="0">
                                          <p:val>
                                            <p:fltVal val="0"/>
                                          </p:val>
                                        </p:tav>
                                        <p:tav tm="100000">
                                          <p:val>
                                            <p:strVal val="#ppt_h"/>
                                          </p:val>
                                        </p:tav>
                                      </p:tavLst>
                                    </p:anim>
                                    <p:animEffect transition="in" filter="fade">
                                      <p:cBhvr>
                                        <p:cTn id="42" dur="500"/>
                                        <p:tgtEl>
                                          <p:spTgt spid="47"/>
                                        </p:tgtEl>
                                      </p:cBhvr>
                                    </p:animEffect>
                                  </p:childTnLst>
                                </p:cTn>
                              </p:par>
                            </p:childTnLst>
                          </p:cTn>
                        </p:par>
                        <p:par>
                          <p:cTn id="43" fill="hold">
                            <p:stCondLst>
                              <p:cond delay="1500"/>
                            </p:stCondLst>
                            <p:childTnLst>
                              <p:par>
                                <p:cTn id="44" presetID="53" presetClass="entr" presetSubtype="16" fill="hold" nodeType="afterEffect">
                                  <p:stCondLst>
                                    <p:cond delay="0"/>
                                  </p:stCondLst>
                                  <p:childTnLst>
                                    <p:set>
                                      <p:cBhvr>
                                        <p:cTn id="45" dur="1" fill="hold">
                                          <p:stCondLst>
                                            <p:cond delay="0"/>
                                          </p:stCondLst>
                                        </p:cTn>
                                        <p:tgtEl>
                                          <p:spTgt spid="50"/>
                                        </p:tgtEl>
                                        <p:attrNameLst>
                                          <p:attrName>style.visibility</p:attrName>
                                        </p:attrNameLst>
                                      </p:cBhvr>
                                      <p:to>
                                        <p:strVal val="visible"/>
                                      </p:to>
                                    </p:set>
                                    <p:anim calcmode="lin" valueType="num">
                                      <p:cBhvr>
                                        <p:cTn id="46" dur="500" fill="hold"/>
                                        <p:tgtEl>
                                          <p:spTgt spid="50"/>
                                        </p:tgtEl>
                                        <p:attrNameLst>
                                          <p:attrName>ppt_w</p:attrName>
                                        </p:attrNameLst>
                                      </p:cBhvr>
                                      <p:tavLst>
                                        <p:tav tm="0">
                                          <p:val>
                                            <p:fltVal val="0"/>
                                          </p:val>
                                        </p:tav>
                                        <p:tav tm="100000">
                                          <p:val>
                                            <p:strVal val="#ppt_w"/>
                                          </p:val>
                                        </p:tav>
                                      </p:tavLst>
                                    </p:anim>
                                    <p:anim calcmode="lin" valueType="num">
                                      <p:cBhvr>
                                        <p:cTn id="47" dur="500" fill="hold"/>
                                        <p:tgtEl>
                                          <p:spTgt spid="50"/>
                                        </p:tgtEl>
                                        <p:attrNameLst>
                                          <p:attrName>ppt_h</p:attrName>
                                        </p:attrNameLst>
                                      </p:cBhvr>
                                      <p:tavLst>
                                        <p:tav tm="0">
                                          <p:val>
                                            <p:fltVal val="0"/>
                                          </p:val>
                                        </p:tav>
                                        <p:tav tm="100000">
                                          <p:val>
                                            <p:strVal val="#ppt_h"/>
                                          </p:val>
                                        </p:tav>
                                      </p:tavLst>
                                    </p:anim>
                                    <p:animEffect transition="in" filter="fade">
                                      <p:cBhvr>
                                        <p:cTn id="48" dur="500"/>
                                        <p:tgtEl>
                                          <p:spTgt spid="50"/>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3"/>
                                        </p:tgtEl>
                                        <p:attrNameLst>
                                          <p:attrName>style.visibility</p:attrName>
                                        </p:attrNameLst>
                                      </p:cBhvr>
                                      <p:to>
                                        <p:strVal val="visible"/>
                                      </p:to>
                                    </p:set>
                                    <p:animEffect transition="in" filter="fade">
                                      <p:cBhvr>
                                        <p:cTn id="53" dur="500"/>
                                        <p:tgtEl>
                                          <p:spTgt spid="63"/>
                                        </p:tgtEl>
                                      </p:cBhvr>
                                    </p:animEffect>
                                  </p:childTnLst>
                                </p:cTn>
                              </p:par>
                            </p:childTnLst>
                          </p:cTn>
                        </p:par>
                        <p:par>
                          <p:cTn id="54" fill="hold">
                            <p:stCondLst>
                              <p:cond delay="500"/>
                            </p:stCondLst>
                            <p:childTnLst>
                              <p:par>
                                <p:cTn id="55" presetID="42" presetClass="entr" presetSubtype="0" fill="hold" nodeType="afterEffect">
                                  <p:stCondLst>
                                    <p:cond delay="0"/>
                                  </p:stCondLst>
                                  <p:childTnLst>
                                    <p:set>
                                      <p:cBhvr>
                                        <p:cTn id="56" dur="1" fill="hold">
                                          <p:stCondLst>
                                            <p:cond delay="0"/>
                                          </p:stCondLst>
                                        </p:cTn>
                                        <p:tgtEl>
                                          <p:spTgt spid="59"/>
                                        </p:tgtEl>
                                        <p:attrNameLst>
                                          <p:attrName>style.visibility</p:attrName>
                                        </p:attrNameLst>
                                      </p:cBhvr>
                                      <p:to>
                                        <p:strVal val="visible"/>
                                      </p:to>
                                    </p:set>
                                    <p:animEffect transition="in" filter="fade">
                                      <p:cBhvr>
                                        <p:cTn id="57" dur="500"/>
                                        <p:tgtEl>
                                          <p:spTgt spid="59"/>
                                        </p:tgtEl>
                                      </p:cBhvr>
                                    </p:animEffect>
                                    <p:anim calcmode="lin" valueType="num">
                                      <p:cBhvr>
                                        <p:cTn id="58" dur="500" fill="hold"/>
                                        <p:tgtEl>
                                          <p:spTgt spid="59"/>
                                        </p:tgtEl>
                                        <p:attrNameLst>
                                          <p:attrName>ppt_x</p:attrName>
                                        </p:attrNameLst>
                                      </p:cBhvr>
                                      <p:tavLst>
                                        <p:tav tm="0">
                                          <p:val>
                                            <p:strVal val="#ppt_x"/>
                                          </p:val>
                                        </p:tav>
                                        <p:tav tm="100000">
                                          <p:val>
                                            <p:strVal val="#ppt_x"/>
                                          </p:val>
                                        </p:tav>
                                      </p:tavLst>
                                    </p:anim>
                                    <p:anim calcmode="lin" valueType="num">
                                      <p:cBhvr>
                                        <p:cTn id="59" dur="500" fill="hold"/>
                                        <p:tgtEl>
                                          <p:spTgt spid="59"/>
                                        </p:tgtEl>
                                        <p:attrNameLst>
                                          <p:attrName>ppt_y</p:attrName>
                                        </p:attrNameLst>
                                      </p:cBhvr>
                                      <p:tavLst>
                                        <p:tav tm="0">
                                          <p:val>
                                            <p:strVal val="#ppt_y+.1"/>
                                          </p:val>
                                        </p:tav>
                                        <p:tav tm="100000">
                                          <p:val>
                                            <p:strVal val="#ppt_y"/>
                                          </p:val>
                                        </p:tav>
                                      </p:tavLst>
                                    </p:anim>
                                  </p:childTnLst>
                                </p:cTn>
                              </p:par>
                            </p:childTnLst>
                          </p:cTn>
                        </p:par>
                        <p:par>
                          <p:cTn id="60" fill="hold">
                            <p:stCondLst>
                              <p:cond delay="1000"/>
                            </p:stCondLst>
                            <p:childTnLst>
                              <p:par>
                                <p:cTn id="61" presetID="53" presetClass="entr" presetSubtype="16" fill="hold" nodeType="afterEffect">
                                  <p:stCondLst>
                                    <p:cond delay="0"/>
                                  </p:stCondLst>
                                  <p:childTnLst>
                                    <p:set>
                                      <p:cBhvr>
                                        <p:cTn id="62" dur="1" fill="hold">
                                          <p:stCondLst>
                                            <p:cond delay="0"/>
                                          </p:stCondLst>
                                        </p:cTn>
                                        <p:tgtEl>
                                          <p:spTgt spid="64"/>
                                        </p:tgtEl>
                                        <p:attrNameLst>
                                          <p:attrName>style.visibility</p:attrName>
                                        </p:attrNameLst>
                                      </p:cBhvr>
                                      <p:to>
                                        <p:strVal val="visible"/>
                                      </p:to>
                                    </p:set>
                                    <p:anim calcmode="lin" valueType="num">
                                      <p:cBhvr>
                                        <p:cTn id="63" dur="500" fill="hold"/>
                                        <p:tgtEl>
                                          <p:spTgt spid="64"/>
                                        </p:tgtEl>
                                        <p:attrNameLst>
                                          <p:attrName>ppt_w</p:attrName>
                                        </p:attrNameLst>
                                      </p:cBhvr>
                                      <p:tavLst>
                                        <p:tav tm="0">
                                          <p:val>
                                            <p:fltVal val="0"/>
                                          </p:val>
                                        </p:tav>
                                        <p:tav tm="100000">
                                          <p:val>
                                            <p:strVal val="#ppt_w"/>
                                          </p:val>
                                        </p:tav>
                                      </p:tavLst>
                                    </p:anim>
                                    <p:anim calcmode="lin" valueType="num">
                                      <p:cBhvr>
                                        <p:cTn id="64" dur="500" fill="hold"/>
                                        <p:tgtEl>
                                          <p:spTgt spid="64"/>
                                        </p:tgtEl>
                                        <p:attrNameLst>
                                          <p:attrName>ppt_h</p:attrName>
                                        </p:attrNameLst>
                                      </p:cBhvr>
                                      <p:tavLst>
                                        <p:tav tm="0">
                                          <p:val>
                                            <p:fltVal val="0"/>
                                          </p:val>
                                        </p:tav>
                                        <p:tav tm="100000">
                                          <p:val>
                                            <p:strVal val="#ppt_h"/>
                                          </p:val>
                                        </p:tav>
                                      </p:tavLst>
                                    </p:anim>
                                    <p:animEffect transition="in" filter="fade">
                                      <p:cBhvr>
                                        <p:cTn id="65" dur="500"/>
                                        <p:tgtEl>
                                          <p:spTgt spid="64"/>
                                        </p:tgtEl>
                                      </p:cBhvr>
                                    </p:animEffect>
                                  </p:childTnLst>
                                </p:cTn>
                              </p:par>
                            </p:childTnLst>
                          </p:cTn>
                        </p:par>
                        <p:par>
                          <p:cTn id="66" fill="hold">
                            <p:stCondLst>
                              <p:cond delay="1500"/>
                            </p:stCondLst>
                            <p:childTnLst>
                              <p:par>
                                <p:cTn id="67" presetID="53" presetClass="entr" presetSubtype="16" fill="hold" nodeType="afterEffect">
                                  <p:stCondLst>
                                    <p:cond delay="0"/>
                                  </p:stCondLst>
                                  <p:childTnLst>
                                    <p:set>
                                      <p:cBhvr>
                                        <p:cTn id="68" dur="1" fill="hold">
                                          <p:stCondLst>
                                            <p:cond delay="0"/>
                                          </p:stCondLst>
                                        </p:cTn>
                                        <p:tgtEl>
                                          <p:spTgt spid="67"/>
                                        </p:tgtEl>
                                        <p:attrNameLst>
                                          <p:attrName>style.visibility</p:attrName>
                                        </p:attrNameLst>
                                      </p:cBhvr>
                                      <p:to>
                                        <p:strVal val="visible"/>
                                      </p:to>
                                    </p:set>
                                    <p:anim calcmode="lin" valueType="num">
                                      <p:cBhvr>
                                        <p:cTn id="69" dur="500" fill="hold"/>
                                        <p:tgtEl>
                                          <p:spTgt spid="67"/>
                                        </p:tgtEl>
                                        <p:attrNameLst>
                                          <p:attrName>ppt_w</p:attrName>
                                        </p:attrNameLst>
                                      </p:cBhvr>
                                      <p:tavLst>
                                        <p:tav tm="0">
                                          <p:val>
                                            <p:fltVal val="0"/>
                                          </p:val>
                                        </p:tav>
                                        <p:tav tm="100000">
                                          <p:val>
                                            <p:strVal val="#ppt_w"/>
                                          </p:val>
                                        </p:tav>
                                      </p:tavLst>
                                    </p:anim>
                                    <p:anim calcmode="lin" valueType="num">
                                      <p:cBhvr>
                                        <p:cTn id="70" dur="500" fill="hold"/>
                                        <p:tgtEl>
                                          <p:spTgt spid="67"/>
                                        </p:tgtEl>
                                        <p:attrNameLst>
                                          <p:attrName>ppt_h</p:attrName>
                                        </p:attrNameLst>
                                      </p:cBhvr>
                                      <p:tavLst>
                                        <p:tav tm="0">
                                          <p:val>
                                            <p:fltVal val="0"/>
                                          </p:val>
                                        </p:tav>
                                        <p:tav tm="100000">
                                          <p:val>
                                            <p:strVal val="#ppt_h"/>
                                          </p:val>
                                        </p:tav>
                                      </p:tavLst>
                                    </p:anim>
                                    <p:animEffect transition="in" filter="fade">
                                      <p:cBhvr>
                                        <p:cTn id="7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45" grpId="0" animBg="1"/>
      <p:bldP spid="6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17" name="Oval 16">
            <a:extLst>
              <a:ext uri="{FF2B5EF4-FFF2-40B4-BE49-F238E27FC236}">
                <a16:creationId xmlns:a16="http://schemas.microsoft.com/office/drawing/2014/main" id="{6915C9A4-846F-49F8-BF9D-01B538F54DCF}"/>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24" name="Freeform: Shape 23">
            <a:extLst>
              <a:ext uri="{FF2B5EF4-FFF2-40B4-BE49-F238E27FC236}">
                <a16:creationId xmlns:a16="http://schemas.microsoft.com/office/drawing/2014/main" id="{FC404ED3-79D5-4532-890E-6E47B37406D9}"/>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25" name="Freeform: Shape 24">
            <a:extLst>
              <a:ext uri="{FF2B5EF4-FFF2-40B4-BE49-F238E27FC236}">
                <a16:creationId xmlns:a16="http://schemas.microsoft.com/office/drawing/2014/main" id="{DB32BC37-87D6-483C-9658-108C3FBDFC68}"/>
              </a:ext>
            </a:extLst>
          </p:cNvPr>
          <p:cNvSpPr/>
          <p:nvPr/>
        </p:nvSpPr>
        <p:spPr>
          <a:xfrm rot="10800000">
            <a:off x="-871" y="2244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grpSp>
        <p:nvGrpSpPr>
          <p:cNvPr id="18" name="Group 17">
            <a:extLst>
              <a:ext uri="{FF2B5EF4-FFF2-40B4-BE49-F238E27FC236}">
                <a16:creationId xmlns:a16="http://schemas.microsoft.com/office/drawing/2014/main" id="{74A7C4BF-5323-4932-9992-7E6D75854A96}"/>
              </a:ext>
            </a:extLst>
          </p:cNvPr>
          <p:cNvGrpSpPr/>
          <p:nvPr/>
        </p:nvGrpSpPr>
        <p:grpSpPr>
          <a:xfrm>
            <a:off x="1847881" y="2341058"/>
            <a:ext cx="1805441" cy="1866900"/>
            <a:chOff x="6381342" y="2209800"/>
            <a:chExt cx="1805441" cy="1866900"/>
          </a:xfrm>
        </p:grpSpPr>
        <p:sp>
          <p:nvSpPr>
            <p:cNvPr id="19" name="Rectangle: Top Corners Rounded 18">
              <a:extLst>
                <a:ext uri="{FF2B5EF4-FFF2-40B4-BE49-F238E27FC236}">
                  <a16:creationId xmlns:a16="http://schemas.microsoft.com/office/drawing/2014/main" id="{AF6F85B8-6E44-4B92-AA2E-3C99067DE46C}"/>
                </a:ext>
              </a:extLst>
            </p:cNvPr>
            <p:cNvSpPr/>
            <p:nvPr/>
          </p:nvSpPr>
          <p:spPr>
            <a:xfrm>
              <a:off x="6488272" y="2209800"/>
              <a:ext cx="1591582" cy="1866900"/>
            </a:xfrm>
            <a:prstGeom prst="round2SameRect">
              <a:avLst>
                <a:gd name="adj1" fmla="val 12063"/>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DFD"/>
                </a:solidFill>
                <a:latin typeface="Montserrat" panose="00000500000000000000" pitchFamily="2" charset="0"/>
              </a:endParaRPr>
            </a:p>
          </p:txBody>
        </p:sp>
        <p:sp>
          <p:nvSpPr>
            <p:cNvPr id="20" name="TextBox 19">
              <a:extLst>
                <a:ext uri="{FF2B5EF4-FFF2-40B4-BE49-F238E27FC236}">
                  <a16:creationId xmlns:a16="http://schemas.microsoft.com/office/drawing/2014/main" id="{F02C0A1B-0CD9-4261-9860-704E9F5B6409}"/>
                </a:ext>
              </a:extLst>
            </p:cNvPr>
            <p:cNvSpPr txBox="1"/>
            <p:nvPr/>
          </p:nvSpPr>
          <p:spPr>
            <a:xfrm>
              <a:off x="6381342" y="2220783"/>
              <a:ext cx="1805441" cy="584775"/>
            </a:xfrm>
            <a:prstGeom prst="rect">
              <a:avLst/>
            </a:prstGeom>
            <a:noFill/>
          </p:spPr>
          <p:txBody>
            <a:bodyPr wrap="square" rtlCol="0">
              <a:spAutoFit/>
            </a:bodyPr>
            <a:lstStyle/>
            <a:p>
              <a:pPr algn="ctr"/>
              <a:r>
                <a:rPr lang="en-US" sz="3200" b="1" dirty="0">
                  <a:solidFill>
                    <a:srgbClr val="000DFD"/>
                  </a:solidFill>
                  <a:latin typeface="Montserrat" panose="00000500000000000000" pitchFamily="2" charset="0"/>
                </a:rPr>
                <a:t>Step</a:t>
              </a:r>
            </a:p>
          </p:txBody>
        </p:sp>
        <p:sp>
          <p:nvSpPr>
            <p:cNvPr id="21" name="TextBox 20">
              <a:extLst>
                <a:ext uri="{FF2B5EF4-FFF2-40B4-BE49-F238E27FC236}">
                  <a16:creationId xmlns:a16="http://schemas.microsoft.com/office/drawing/2014/main" id="{7BCBFA64-ED33-403E-BC7D-AD57A9C339D3}"/>
                </a:ext>
              </a:extLst>
            </p:cNvPr>
            <p:cNvSpPr txBox="1"/>
            <p:nvPr/>
          </p:nvSpPr>
          <p:spPr>
            <a:xfrm>
              <a:off x="6836846" y="2763876"/>
              <a:ext cx="894432" cy="769441"/>
            </a:xfrm>
            <a:prstGeom prst="rect">
              <a:avLst/>
            </a:prstGeom>
            <a:noFill/>
          </p:spPr>
          <p:txBody>
            <a:bodyPr wrap="square" rtlCol="0">
              <a:spAutoFit/>
            </a:bodyPr>
            <a:lstStyle/>
            <a:p>
              <a:pPr algn="ctr"/>
              <a:r>
                <a:rPr lang="en-US" sz="4400" b="1" dirty="0">
                  <a:solidFill>
                    <a:srgbClr val="000DFD"/>
                  </a:solidFill>
                  <a:latin typeface="Montserrat" panose="00000500000000000000" pitchFamily="2" charset="0"/>
                </a:rPr>
                <a:t>4</a:t>
              </a:r>
            </a:p>
          </p:txBody>
        </p:sp>
      </p:grpSp>
      <p:sp>
        <p:nvSpPr>
          <p:cNvPr id="22" name="Freeform: Shape 21">
            <a:extLst>
              <a:ext uri="{FF2B5EF4-FFF2-40B4-BE49-F238E27FC236}">
                <a16:creationId xmlns:a16="http://schemas.microsoft.com/office/drawing/2014/main" id="{4C3D830E-AEFC-4625-AC8C-FF09098F51B7}"/>
              </a:ext>
            </a:extLst>
          </p:cNvPr>
          <p:cNvSpPr/>
          <p:nvPr/>
        </p:nvSpPr>
        <p:spPr>
          <a:xfrm flipV="1">
            <a:off x="1954811" y="3274508"/>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rgbClr val="07BCFB"/>
          </a:solidFill>
          <a:ln>
            <a:noFill/>
          </a:ln>
          <a:effectLst>
            <a:outerShdw blurRad="1016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grpSp>
        <p:nvGrpSpPr>
          <p:cNvPr id="26" name="Group 25">
            <a:extLst>
              <a:ext uri="{FF2B5EF4-FFF2-40B4-BE49-F238E27FC236}">
                <a16:creationId xmlns:a16="http://schemas.microsoft.com/office/drawing/2014/main" id="{DB932EEF-412F-4485-8D85-4D78BD6566C7}"/>
              </a:ext>
            </a:extLst>
          </p:cNvPr>
          <p:cNvGrpSpPr/>
          <p:nvPr/>
        </p:nvGrpSpPr>
        <p:grpSpPr>
          <a:xfrm>
            <a:off x="1954811" y="3936950"/>
            <a:ext cx="1591582" cy="1323439"/>
            <a:chOff x="6488272" y="3805692"/>
            <a:chExt cx="1591582" cy="1323439"/>
          </a:xfrm>
        </p:grpSpPr>
        <p:sp>
          <p:nvSpPr>
            <p:cNvPr id="27" name="TextBox 26">
              <a:extLst>
                <a:ext uri="{FF2B5EF4-FFF2-40B4-BE49-F238E27FC236}">
                  <a16:creationId xmlns:a16="http://schemas.microsoft.com/office/drawing/2014/main" id="{66431667-FB0F-4112-B8ED-8F839BD705A8}"/>
                </a:ext>
              </a:extLst>
            </p:cNvPr>
            <p:cNvSpPr txBox="1"/>
            <p:nvPr/>
          </p:nvSpPr>
          <p:spPr>
            <a:xfrm>
              <a:off x="6488272" y="3805692"/>
              <a:ext cx="1591582" cy="1323439"/>
            </a:xfrm>
            <a:prstGeom prst="rect">
              <a:avLst/>
            </a:prstGeom>
            <a:noFill/>
          </p:spPr>
          <p:txBody>
            <a:bodyPr wrap="square" rtlCol="0">
              <a:spAutoFit/>
            </a:bodyPr>
            <a:lstStyle/>
            <a:p>
              <a:pPr algn="ctr" rtl="1"/>
              <a:r>
                <a:rPr lang="ar-SA" sz="20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تحديد نقاط مرجعية لكل شخص بأول </a:t>
              </a:r>
              <a:r>
                <a:rPr lang="en-US" sz="20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frame</a:t>
              </a:r>
            </a:p>
          </p:txBody>
        </p:sp>
        <p:sp>
          <p:nvSpPr>
            <p:cNvPr id="28" name="TextBox 27">
              <a:extLst>
                <a:ext uri="{FF2B5EF4-FFF2-40B4-BE49-F238E27FC236}">
                  <a16:creationId xmlns:a16="http://schemas.microsoft.com/office/drawing/2014/main" id="{4D8FC72A-5721-45EA-8BEC-41FF8E2AE29C}"/>
                </a:ext>
              </a:extLst>
            </p:cNvPr>
            <p:cNvSpPr txBox="1"/>
            <p:nvPr/>
          </p:nvSpPr>
          <p:spPr>
            <a:xfrm>
              <a:off x="6488272" y="4165877"/>
              <a:ext cx="1591582" cy="276999"/>
            </a:xfrm>
            <a:prstGeom prst="rect">
              <a:avLst/>
            </a:prstGeom>
            <a:noFill/>
          </p:spPr>
          <p:txBody>
            <a:bodyPr wrap="square" rtlCol="0">
              <a:spAutoFit/>
            </a:bodyPr>
            <a:lstStyle/>
            <a:p>
              <a:pPr algn="ctr"/>
              <a:endParaRPr lang="en-US" sz="12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grpSp>
      <p:grpSp>
        <p:nvGrpSpPr>
          <p:cNvPr id="29" name="Group 28">
            <a:extLst>
              <a:ext uri="{FF2B5EF4-FFF2-40B4-BE49-F238E27FC236}">
                <a16:creationId xmlns:a16="http://schemas.microsoft.com/office/drawing/2014/main" id="{951AB3B8-5419-4D79-AD3A-B26EC0F7713D}"/>
              </a:ext>
            </a:extLst>
          </p:cNvPr>
          <p:cNvGrpSpPr/>
          <p:nvPr/>
        </p:nvGrpSpPr>
        <p:grpSpPr>
          <a:xfrm>
            <a:off x="2382822" y="5179986"/>
            <a:ext cx="735558" cy="735558"/>
            <a:chOff x="6158672" y="3675083"/>
            <a:chExt cx="787340" cy="787340"/>
          </a:xfrm>
          <a:solidFill>
            <a:schemeClr val="bg1"/>
          </a:solidFill>
        </p:grpSpPr>
        <p:sp>
          <p:nvSpPr>
            <p:cNvPr id="30" name="Circle: Hollow 29">
              <a:extLst>
                <a:ext uri="{FF2B5EF4-FFF2-40B4-BE49-F238E27FC236}">
                  <a16:creationId xmlns:a16="http://schemas.microsoft.com/office/drawing/2014/main" id="{22B8D1D9-4EBA-4501-8D63-C51952710B46}"/>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31" name="Group 30">
              <a:extLst>
                <a:ext uri="{FF2B5EF4-FFF2-40B4-BE49-F238E27FC236}">
                  <a16:creationId xmlns:a16="http://schemas.microsoft.com/office/drawing/2014/main" id="{E36A4757-C488-450A-B923-825EBB027FF4}"/>
                </a:ext>
              </a:extLst>
            </p:cNvPr>
            <p:cNvGrpSpPr/>
            <p:nvPr/>
          </p:nvGrpSpPr>
          <p:grpSpPr>
            <a:xfrm rot="2700000">
              <a:off x="6448659" y="3791777"/>
              <a:ext cx="184399" cy="468434"/>
              <a:chOff x="6533720" y="3754616"/>
              <a:chExt cx="184399" cy="468434"/>
            </a:xfrm>
            <a:grpFill/>
          </p:grpSpPr>
          <p:sp>
            <p:nvSpPr>
              <p:cNvPr id="33" name="Rectangle: Rounded Corners 32">
                <a:extLst>
                  <a:ext uri="{FF2B5EF4-FFF2-40B4-BE49-F238E27FC236}">
                    <a16:creationId xmlns:a16="http://schemas.microsoft.com/office/drawing/2014/main" id="{79CFBC5F-2681-4733-8CDC-4A2BC8F342B8}"/>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34" name="Rectangle: Rounded Corners 33">
                <a:extLst>
                  <a:ext uri="{FF2B5EF4-FFF2-40B4-BE49-F238E27FC236}">
                    <a16:creationId xmlns:a16="http://schemas.microsoft.com/office/drawing/2014/main" id="{F4BDB8DB-A29A-4AA5-B684-539F48FF5082}"/>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grpSp>
        <p:nvGrpSpPr>
          <p:cNvPr id="38" name="Group 37">
            <a:extLst>
              <a:ext uri="{FF2B5EF4-FFF2-40B4-BE49-F238E27FC236}">
                <a16:creationId xmlns:a16="http://schemas.microsoft.com/office/drawing/2014/main" id="{572C022E-1395-46A9-81AD-F018F866CFD0}"/>
              </a:ext>
            </a:extLst>
          </p:cNvPr>
          <p:cNvGrpSpPr/>
          <p:nvPr/>
        </p:nvGrpSpPr>
        <p:grpSpPr>
          <a:xfrm>
            <a:off x="5180294" y="2341058"/>
            <a:ext cx="1805441" cy="1866900"/>
            <a:chOff x="6381342" y="2209800"/>
            <a:chExt cx="1805441" cy="1866900"/>
          </a:xfrm>
        </p:grpSpPr>
        <p:sp>
          <p:nvSpPr>
            <p:cNvPr id="39" name="Rectangle: Top Corners Rounded 38">
              <a:extLst>
                <a:ext uri="{FF2B5EF4-FFF2-40B4-BE49-F238E27FC236}">
                  <a16:creationId xmlns:a16="http://schemas.microsoft.com/office/drawing/2014/main" id="{608FDDCE-B905-463D-A61A-4099F6BAF99C}"/>
                </a:ext>
              </a:extLst>
            </p:cNvPr>
            <p:cNvSpPr/>
            <p:nvPr/>
          </p:nvSpPr>
          <p:spPr>
            <a:xfrm>
              <a:off x="6488272" y="2209800"/>
              <a:ext cx="1591582" cy="1866900"/>
            </a:xfrm>
            <a:prstGeom prst="round2SameRect">
              <a:avLst>
                <a:gd name="adj1" fmla="val 12063"/>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DFD"/>
                </a:solidFill>
                <a:latin typeface="Montserrat" panose="00000500000000000000" pitchFamily="2" charset="0"/>
              </a:endParaRPr>
            </a:p>
          </p:txBody>
        </p:sp>
        <p:sp>
          <p:nvSpPr>
            <p:cNvPr id="40" name="TextBox 39">
              <a:extLst>
                <a:ext uri="{FF2B5EF4-FFF2-40B4-BE49-F238E27FC236}">
                  <a16:creationId xmlns:a16="http://schemas.microsoft.com/office/drawing/2014/main" id="{E0BEBD9B-8005-4A8F-A92F-D444B03F0A5C}"/>
                </a:ext>
              </a:extLst>
            </p:cNvPr>
            <p:cNvSpPr txBox="1"/>
            <p:nvPr/>
          </p:nvSpPr>
          <p:spPr>
            <a:xfrm>
              <a:off x="6381342" y="2220783"/>
              <a:ext cx="1805441" cy="584775"/>
            </a:xfrm>
            <a:prstGeom prst="rect">
              <a:avLst/>
            </a:prstGeom>
            <a:noFill/>
          </p:spPr>
          <p:txBody>
            <a:bodyPr wrap="square" rtlCol="0">
              <a:spAutoFit/>
            </a:bodyPr>
            <a:lstStyle/>
            <a:p>
              <a:pPr algn="ctr"/>
              <a:r>
                <a:rPr lang="en-US" sz="3200" b="1" dirty="0">
                  <a:solidFill>
                    <a:srgbClr val="000DFD"/>
                  </a:solidFill>
                  <a:latin typeface="Montserrat" panose="00000500000000000000" pitchFamily="2" charset="0"/>
                </a:rPr>
                <a:t>Step</a:t>
              </a:r>
            </a:p>
          </p:txBody>
        </p:sp>
        <p:sp>
          <p:nvSpPr>
            <p:cNvPr id="42" name="TextBox 41">
              <a:extLst>
                <a:ext uri="{FF2B5EF4-FFF2-40B4-BE49-F238E27FC236}">
                  <a16:creationId xmlns:a16="http://schemas.microsoft.com/office/drawing/2014/main" id="{A5CFB830-DBD3-4BEC-A468-6619C78318EC}"/>
                </a:ext>
              </a:extLst>
            </p:cNvPr>
            <p:cNvSpPr txBox="1"/>
            <p:nvPr/>
          </p:nvSpPr>
          <p:spPr>
            <a:xfrm>
              <a:off x="6836846" y="2763876"/>
              <a:ext cx="894432" cy="769441"/>
            </a:xfrm>
            <a:prstGeom prst="rect">
              <a:avLst/>
            </a:prstGeom>
            <a:noFill/>
          </p:spPr>
          <p:txBody>
            <a:bodyPr wrap="square" rtlCol="0">
              <a:spAutoFit/>
            </a:bodyPr>
            <a:lstStyle/>
            <a:p>
              <a:pPr algn="ctr"/>
              <a:r>
                <a:rPr lang="en-US" sz="4400" b="1" dirty="0">
                  <a:solidFill>
                    <a:srgbClr val="000DFD"/>
                  </a:solidFill>
                  <a:latin typeface="Montserrat" panose="00000500000000000000" pitchFamily="2" charset="0"/>
                </a:rPr>
                <a:t>5</a:t>
              </a:r>
            </a:p>
          </p:txBody>
        </p:sp>
      </p:grpSp>
      <p:sp>
        <p:nvSpPr>
          <p:cNvPr id="45" name="Freeform: Shape 44">
            <a:extLst>
              <a:ext uri="{FF2B5EF4-FFF2-40B4-BE49-F238E27FC236}">
                <a16:creationId xmlns:a16="http://schemas.microsoft.com/office/drawing/2014/main" id="{B000DE12-E539-4EE7-98E9-27B65DF5E056}"/>
              </a:ext>
            </a:extLst>
          </p:cNvPr>
          <p:cNvSpPr/>
          <p:nvPr/>
        </p:nvSpPr>
        <p:spPr>
          <a:xfrm flipV="1">
            <a:off x="5287224" y="3274508"/>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rgbClr val="07BCFB"/>
          </a:solidFill>
          <a:ln>
            <a:noFill/>
          </a:ln>
          <a:effectLst>
            <a:outerShdw blurRad="1016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grpSp>
        <p:nvGrpSpPr>
          <p:cNvPr id="47" name="Group 46">
            <a:extLst>
              <a:ext uri="{FF2B5EF4-FFF2-40B4-BE49-F238E27FC236}">
                <a16:creationId xmlns:a16="http://schemas.microsoft.com/office/drawing/2014/main" id="{895B4BE6-D639-4DBA-B47D-2673C4E376A8}"/>
              </a:ext>
            </a:extLst>
          </p:cNvPr>
          <p:cNvGrpSpPr/>
          <p:nvPr/>
        </p:nvGrpSpPr>
        <p:grpSpPr>
          <a:xfrm>
            <a:off x="5287224" y="3936950"/>
            <a:ext cx="1591582" cy="1077218"/>
            <a:chOff x="6488272" y="3805692"/>
            <a:chExt cx="1591582" cy="1077218"/>
          </a:xfrm>
        </p:grpSpPr>
        <p:sp>
          <p:nvSpPr>
            <p:cNvPr id="48" name="TextBox 47">
              <a:extLst>
                <a:ext uri="{FF2B5EF4-FFF2-40B4-BE49-F238E27FC236}">
                  <a16:creationId xmlns:a16="http://schemas.microsoft.com/office/drawing/2014/main" id="{B6FCC4A9-C847-4E4D-9883-0CF878B6835D}"/>
                </a:ext>
              </a:extLst>
            </p:cNvPr>
            <p:cNvSpPr txBox="1"/>
            <p:nvPr/>
          </p:nvSpPr>
          <p:spPr>
            <a:xfrm>
              <a:off x="6488272" y="3805692"/>
              <a:ext cx="1591582" cy="1077218"/>
            </a:xfrm>
            <a:prstGeom prst="rect">
              <a:avLst/>
            </a:prstGeom>
            <a:noFill/>
          </p:spPr>
          <p:txBody>
            <a:bodyPr wrap="square" rtlCol="0">
              <a:spAutoFit/>
            </a:bodyPr>
            <a:lstStyle/>
            <a:p>
              <a:pPr algn="ctr" rtl="1"/>
              <a:r>
                <a:rPr lang="ar-SA"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الاستفادة من النقاط المرجعية لمحاولة توقع موقع الشخص بالـ </a:t>
              </a:r>
              <a:r>
                <a:rPr lang="en-US"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frame</a:t>
              </a:r>
              <a:r>
                <a:rPr lang="ar-SA"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 التالي</a:t>
              </a:r>
              <a:endParaRPr lang="en-US"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sp>
          <p:nvSpPr>
            <p:cNvPr id="49" name="TextBox 48">
              <a:extLst>
                <a:ext uri="{FF2B5EF4-FFF2-40B4-BE49-F238E27FC236}">
                  <a16:creationId xmlns:a16="http://schemas.microsoft.com/office/drawing/2014/main" id="{3C2209B6-2D55-4979-97D9-CCA07D41305C}"/>
                </a:ext>
              </a:extLst>
            </p:cNvPr>
            <p:cNvSpPr txBox="1"/>
            <p:nvPr/>
          </p:nvSpPr>
          <p:spPr>
            <a:xfrm>
              <a:off x="6488272" y="4165877"/>
              <a:ext cx="1591582" cy="276999"/>
            </a:xfrm>
            <a:prstGeom prst="rect">
              <a:avLst/>
            </a:prstGeom>
            <a:noFill/>
          </p:spPr>
          <p:txBody>
            <a:bodyPr wrap="square" rtlCol="0">
              <a:spAutoFit/>
            </a:bodyPr>
            <a:lstStyle/>
            <a:p>
              <a:pPr algn="ctr"/>
              <a:endParaRPr lang="en-US" sz="12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grpSp>
      <p:grpSp>
        <p:nvGrpSpPr>
          <p:cNvPr id="50" name="Group 49">
            <a:extLst>
              <a:ext uri="{FF2B5EF4-FFF2-40B4-BE49-F238E27FC236}">
                <a16:creationId xmlns:a16="http://schemas.microsoft.com/office/drawing/2014/main" id="{C01D1E2B-3837-4063-8AE7-043E65E87843}"/>
              </a:ext>
            </a:extLst>
          </p:cNvPr>
          <p:cNvGrpSpPr/>
          <p:nvPr/>
        </p:nvGrpSpPr>
        <p:grpSpPr>
          <a:xfrm>
            <a:off x="5715235" y="5179986"/>
            <a:ext cx="735558" cy="735558"/>
            <a:chOff x="6158672" y="3675083"/>
            <a:chExt cx="787340" cy="787340"/>
          </a:xfrm>
          <a:solidFill>
            <a:schemeClr val="bg1"/>
          </a:solidFill>
        </p:grpSpPr>
        <p:sp>
          <p:nvSpPr>
            <p:cNvPr id="51" name="Circle: Hollow 50">
              <a:extLst>
                <a:ext uri="{FF2B5EF4-FFF2-40B4-BE49-F238E27FC236}">
                  <a16:creationId xmlns:a16="http://schemas.microsoft.com/office/drawing/2014/main" id="{845208D7-0558-49D4-8AD3-CE2544B22510}"/>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52" name="Group 51">
              <a:extLst>
                <a:ext uri="{FF2B5EF4-FFF2-40B4-BE49-F238E27FC236}">
                  <a16:creationId xmlns:a16="http://schemas.microsoft.com/office/drawing/2014/main" id="{F36E4F73-6658-4B4F-8BE0-0EF10B90ED0F}"/>
                </a:ext>
              </a:extLst>
            </p:cNvPr>
            <p:cNvGrpSpPr/>
            <p:nvPr/>
          </p:nvGrpSpPr>
          <p:grpSpPr>
            <a:xfrm rot="2700000">
              <a:off x="6448659" y="3791777"/>
              <a:ext cx="184399" cy="468434"/>
              <a:chOff x="6533720" y="3754616"/>
              <a:chExt cx="184399" cy="468434"/>
            </a:xfrm>
            <a:grpFill/>
          </p:grpSpPr>
          <p:sp>
            <p:nvSpPr>
              <p:cNvPr id="53" name="Rectangle: Rounded Corners 52">
                <a:extLst>
                  <a:ext uri="{FF2B5EF4-FFF2-40B4-BE49-F238E27FC236}">
                    <a16:creationId xmlns:a16="http://schemas.microsoft.com/office/drawing/2014/main" id="{BE93E3AC-0439-45AE-8681-2752C51E4C66}"/>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58" name="Rectangle: Rounded Corners 57">
                <a:extLst>
                  <a:ext uri="{FF2B5EF4-FFF2-40B4-BE49-F238E27FC236}">
                    <a16:creationId xmlns:a16="http://schemas.microsoft.com/office/drawing/2014/main" id="{39FE0C18-8ACA-453B-B4F9-C7B1858B7042}"/>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grpSp>
        <p:nvGrpSpPr>
          <p:cNvPr id="59" name="Group 58">
            <a:extLst>
              <a:ext uri="{FF2B5EF4-FFF2-40B4-BE49-F238E27FC236}">
                <a16:creationId xmlns:a16="http://schemas.microsoft.com/office/drawing/2014/main" id="{134D9950-E9D0-42F0-A5E4-A4D011A29799}"/>
              </a:ext>
            </a:extLst>
          </p:cNvPr>
          <p:cNvGrpSpPr/>
          <p:nvPr/>
        </p:nvGrpSpPr>
        <p:grpSpPr>
          <a:xfrm>
            <a:off x="8512707" y="2341058"/>
            <a:ext cx="1805441" cy="1866900"/>
            <a:chOff x="6381342" y="2209800"/>
            <a:chExt cx="1805441" cy="1866900"/>
          </a:xfrm>
        </p:grpSpPr>
        <p:sp>
          <p:nvSpPr>
            <p:cNvPr id="60" name="Rectangle: Top Corners Rounded 59">
              <a:extLst>
                <a:ext uri="{FF2B5EF4-FFF2-40B4-BE49-F238E27FC236}">
                  <a16:creationId xmlns:a16="http://schemas.microsoft.com/office/drawing/2014/main" id="{908C8188-8A3F-44E5-9CF3-92DA5FE8FA90}"/>
                </a:ext>
              </a:extLst>
            </p:cNvPr>
            <p:cNvSpPr/>
            <p:nvPr/>
          </p:nvSpPr>
          <p:spPr>
            <a:xfrm>
              <a:off x="6488272" y="2209800"/>
              <a:ext cx="1591582" cy="1866900"/>
            </a:xfrm>
            <a:prstGeom prst="round2SameRect">
              <a:avLst>
                <a:gd name="adj1" fmla="val 12063"/>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DFD"/>
                </a:solidFill>
                <a:latin typeface="Montserrat" panose="00000500000000000000" pitchFamily="2" charset="0"/>
              </a:endParaRPr>
            </a:p>
          </p:txBody>
        </p:sp>
        <p:sp>
          <p:nvSpPr>
            <p:cNvPr id="61" name="TextBox 60">
              <a:extLst>
                <a:ext uri="{FF2B5EF4-FFF2-40B4-BE49-F238E27FC236}">
                  <a16:creationId xmlns:a16="http://schemas.microsoft.com/office/drawing/2014/main" id="{48A31306-C3CA-4694-BD88-D32AEEAB7F72}"/>
                </a:ext>
              </a:extLst>
            </p:cNvPr>
            <p:cNvSpPr txBox="1"/>
            <p:nvPr/>
          </p:nvSpPr>
          <p:spPr>
            <a:xfrm>
              <a:off x="6381342" y="2220783"/>
              <a:ext cx="1805441" cy="584775"/>
            </a:xfrm>
            <a:prstGeom prst="rect">
              <a:avLst/>
            </a:prstGeom>
            <a:noFill/>
          </p:spPr>
          <p:txBody>
            <a:bodyPr wrap="square" rtlCol="0">
              <a:spAutoFit/>
            </a:bodyPr>
            <a:lstStyle/>
            <a:p>
              <a:pPr algn="ctr"/>
              <a:r>
                <a:rPr lang="en-US" sz="3200" b="1" dirty="0">
                  <a:solidFill>
                    <a:srgbClr val="000DFD"/>
                  </a:solidFill>
                  <a:latin typeface="Montserrat" panose="00000500000000000000" pitchFamily="2" charset="0"/>
                </a:rPr>
                <a:t>Step</a:t>
              </a:r>
            </a:p>
          </p:txBody>
        </p:sp>
        <p:sp>
          <p:nvSpPr>
            <p:cNvPr id="62" name="TextBox 61">
              <a:extLst>
                <a:ext uri="{FF2B5EF4-FFF2-40B4-BE49-F238E27FC236}">
                  <a16:creationId xmlns:a16="http://schemas.microsoft.com/office/drawing/2014/main" id="{150F0FB1-EFCB-44EB-AA69-B652AA96A644}"/>
                </a:ext>
              </a:extLst>
            </p:cNvPr>
            <p:cNvSpPr txBox="1"/>
            <p:nvPr/>
          </p:nvSpPr>
          <p:spPr>
            <a:xfrm>
              <a:off x="6836846" y="2763876"/>
              <a:ext cx="894432" cy="769441"/>
            </a:xfrm>
            <a:prstGeom prst="rect">
              <a:avLst/>
            </a:prstGeom>
            <a:noFill/>
          </p:spPr>
          <p:txBody>
            <a:bodyPr wrap="square" rtlCol="0">
              <a:spAutoFit/>
            </a:bodyPr>
            <a:lstStyle/>
            <a:p>
              <a:pPr algn="ctr"/>
              <a:r>
                <a:rPr lang="en-US" sz="4400" b="1" dirty="0">
                  <a:solidFill>
                    <a:srgbClr val="000DFD"/>
                  </a:solidFill>
                  <a:latin typeface="Montserrat" panose="00000500000000000000" pitchFamily="2" charset="0"/>
                </a:rPr>
                <a:t>6</a:t>
              </a:r>
            </a:p>
          </p:txBody>
        </p:sp>
      </p:grpSp>
      <p:sp>
        <p:nvSpPr>
          <p:cNvPr id="63" name="Freeform: Shape 62">
            <a:extLst>
              <a:ext uri="{FF2B5EF4-FFF2-40B4-BE49-F238E27FC236}">
                <a16:creationId xmlns:a16="http://schemas.microsoft.com/office/drawing/2014/main" id="{BC82C9F8-2D78-4AD0-A79B-83040BECBE29}"/>
              </a:ext>
            </a:extLst>
          </p:cNvPr>
          <p:cNvSpPr/>
          <p:nvPr/>
        </p:nvSpPr>
        <p:spPr>
          <a:xfrm flipV="1">
            <a:off x="8619637" y="3274508"/>
            <a:ext cx="1591582" cy="3031986"/>
          </a:xfrm>
          <a:custGeom>
            <a:avLst/>
            <a:gdLst>
              <a:gd name="connsiteX0" fmla="*/ 0 w 1591582"/>
              <a:gd name="connsiteY0" fmla="*/ 3031986 h 3031986"/>
              <a:gd name="connsiteX1" fmla="*/ 357641 w 1591582"/>
              <a:gd name="connsiteY1" fmla="*/ 3031986 h 3031986"/>
              <a:gd name="connsiteX2" fmla="*/ 795791 w 1591582"/>
              <a:gd name="connsiteY2" fmla="*/ 2593836 h 3031986"/>
              <a:gd name="connsiteX3" fmla="*/ 1233941 w 1591582"/>
              <a:gd name="connsiteY3" fmla="*/ 3031986 h 3031986"/>
              <a:gd name="connsiteX4" fmla="*/ 1591582 w 1591582"/>
              <a:gd name="connsiteY4" fmla="*/ 3031986 h 3031986"/>
              <a:gd name="connsiteX5" fmla="*/ 1591582 w 1591582"/>
              <a:gd name="connsiteY5" fmla="*/ 314242 h 3031986"/>
              <a:gd name="connsiteX6" fmla="*/ 1277340 w 1591582"/>
              <a:gd name="connsiteY6" fmla="*/ 0 h 3031986"/>
              <a:gd name="connsiteX7" fmla="*/ 314242 w 1591582"/>
              <a:gd name="connsiteY7" fmla="*/ 0 h 3031986"/>
              <a:gd name="connsiteX8" fmla="*/ 0 w 1591582"/>
              <a:gd name="connsiteY8" fmla="*/ 314242 h 3031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582" h="3031986">
                <a:moveTo>
                  <a:pt x="0" y="3031986"/>
                </a:moveTo>
                <a:lnTo>
                  <a:pt x="357641" y="3031986"/>
                </a:lnTo>
                <a:cubicBezTo>
                  <a:pt x="357641" y="2790002"/>
                  <a:pt x="553807" y="2593836"/>
                  <a:pt x="795791" y="2593836"/>
                </a:cubicBezTo>
                <a:cubicBezTo>
                  <a:pt x="1037775" y="2593836"/>
                  <a:pt x="1233941" y="2790002"/>
                  <a:pt x="1233941" y="3031986"/>
                </a:cubicBezTo>
                <a:lnTo>
                  <a:pt x="1591582" y="3031986"/>
                </a:lnTo>
                <a:lnTo>
                  <a:pt x="1591582" y="314242"/>
                </a:lnTo>
                <a:cubicBezTo>
                  <a:pt x="1591582" y="140691"/>
                  <a:pt x="1450891" y="0"/>
                  <a:pt x="1277340" y="0"/>
                </a:cubicBezTo>
                <a:lnTo>
                  <a:pt x="314242" y="0"/>
                </a:lnTo>
                <a:cubicBezTo>
                  <a:pt x="140691" y="0"/>
                  <a:pt x="0" y="140691"/>
                  <a:pt x="0" y="314242"/>
                </a:cubicBezTo>
                <a:close/>
              </a:path>
            </a:pathLst>
          </a:custGeom>
          <a:solidFill>
            <a:srgbClr val="07BCFB"/>
          </a:solidFill>
          <a:ln>
            <a:noFill/>
          </a:ln>
          <a:effectLst>
            <a:outerShdw blurRad="101600" dist="38100" dir="16200000"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grpSp>
        <p:nvGrpSpPr>
          <p:cNvPr id="64" name="Group 63">
            <a:extLst>
              <a:ext uri="{FF2B5EF4-FFF2-40B4-BE49-F238E27FC236}">
                <a16:creationId xmlns:a16="http://schemas.microsoft.com/office/drawing/2014/main" id="{B5775606-1608-4AC1-957A-FD09D937861B}"/>
              </a:ext>
            </a:extLst>
          </p:cNvPr>
          <p:cNvGrpSpPr/>
          <p:nvPr/>
        </p:nvGrpSpPr>
        <p:grpSpPr>
          <a:xfrm>
            <a:off x="8619637" y="3936950"/>
            <a:ext cx="1591582" cy="1077218"/>
            <a:chOff x="6488272" y="3805692"/>
            <a:chExt cx="1591582" cy="1077218"/>
          </a:xfrm>
        </p:grpSpPr>
        <p:sp>
          <p:nvSpPr>
            <p:cNvPr id="65" name="TextBox 64">
              <a:extLst>
                <a:ext uri="{FF2B5EF4-FFF2-40B4-BE49-F238E27FC236}">
                  <a16:creationId xmlns:a16="http://schemas.microsoft.com/office/drawing/2014/main" id="{00B2493F-2990-4AB2-8CC7-F7E5EA7BB18F}"/>
                </a:ext>
              </a:extLst>
            </p:cNvPr>
            <p:cNvSpPr txBox="1"/>
            <p:nvPr/>
          </p:nvSpPr>
          <p:spPr>
            <a:xfrm>
              <a:off x="6488272" y="3805692"/>
              <a:ext cx="1591582" cy="1077218"/>
            </a:xfrm>
            <a:prstGeom prst="rect">
              <a:avLst/>
            </a:prstGeom>
            <a:noFill/>
          </p:spPr>
          <p:txBody>
            <a:bodyPr wrap="square" rtlCol="0">
              <a:spAutoFit/>
            </a:bodyPr>
            <a:lstStyle/>
            <a:p>
              <a:pPr algn="ctr" rtl="1"/>
              <a:r>
                <a:rPr lang="ar-SA"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الاستغناء عن محاولة مطابقة كيان الموظفين أو وجوههم في كل </a:t>
              </a:r>
              <a:r>
                <a:rPr lang="en-US" sz="16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rPr>
                <a:t>frame</a:t>
              </a:r>
            </a:p>
          </p:txBody>
        </p:sp>
        <p:sp>
          <p:nvSpPr>
            <p:cNvPr id="66" name="TextBox 65">
              <a:extLst>
                <a:ext uri="{FF2B5EF4-FFF2-40B4-BE49-F238E27FC236}">
                  <a16:creationId xmlns:a16="http://schemas.microsoft.com/office/drawing/2014/main" id="{50BC0120-80FB-415D-ABAE-61E3638694F2}"/>
                </a:ext>
              </a:extLst>
            </p:cNvPr>
            <p:cNvSpPr txBox="1"/>
            <p:nvPr/>
          </p:nvSpPr>
          <p:spPr>
            <a:xfrm>
              <a:off x="6488272" y="4165877"/>
              <a:ext cx="1591582" cy="276999"/>
            </a:xfrm>
            <a:prstGeom prst="rect">
              <a:avLst/>
            </a:prstGeom>
            <a:noFill/>
          </p:spPr>
          <p:txBody>
            <a:bodyPr wrap="square" rtlCol="0">
              <a:spAutoFit/>
            </a:bodyPr>
            <a:lstStyle/>
            <a:p>
              <a:pPr algn="ctr"/>
              <a:endParaRPr lang="en-US" sz="1200" b="1" dirty="0">
                <a:ln w="0"/>
                <a:solidFill>
                  <a:srgbClr val="002060"/>
                </a:solidFill>
                <a:effectLst>
                  <a:outerShdw blurRad="38100" dist="19050" dir="2700000" algn="tl" rotWithShape="0">
                    <a:schemeClr val="dk1">
                      <a:alpha val="40000"/>
                    </a:schemeClr>
                  </a:outerShdw>
                </a:effectLst>
                <a:latin typeface="Montserrat" panose="00000500000000000000" pitchFamily="2" charset="0"/>
              </a:endParaRPr>
            </a:p>
          </p:txBody>
        </p:sp>
      </p:grpSp>
      <p:grpSp>
        <p:nvGrpSpPr>
          <p:cNvPr id="67" name="Group 66">
            <a:extLst>
              <a:ext uri="{FF2B5EF4-FFF2-40B4-BE49-F238E27FC236}">
                <a16:creationId xmlns:a16="http://schemas.microsoft.com/office/drawing/2014/main" id="{28378CB2-81A9-4CFE-AEEE-8C2E294A1E63}"/>
              </a:ext>
            </a:extLst>
          </p:cNvPr>
          <p:cNvGrpSpPr/>
          <p:nvPr/>
        </p:nvGrpSpPr>
        <p:grpSpPr>
          <a:xfrm>
            <a:off x="9047648" y="5179986"/>
            <a:ext cx="735558" cy="735558"/>
            <a:chOff x="6158672" y="3675083"/>
            <a:chExt cx="787340" cy="787340"/>
          </a:xfrm>
          <a:solidFill>
            <a:schemeClr val="bg1"/>
          </a:solidFill>
        </p:grpSpPr>
        <p:sp>
          <p:nvSpPr>
            <p:cNvPr id="68" name="Circle: Hollow 67">
              <a:extLst>
                <a:ext uri="{FF2B5EF4-FFF2-40B4-BE49-F238E27FC236}">
                  <a16:creationId xmlns:a16="http://schemas.microsoft.com/office/drawing/2014/main" id="{197E3403-1D86-42FA-98D5-5FB8C96CCB99}"/>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69" name="Group 68">
              <a:extLst>
                <a:ext uri="{FF2B5EF4-FFF2-40B4-BE49-F238E27FC236}">
                  <a16:creationId xmlns:a16="http://schemas.microsoft.com/office/drawing/2014/main" id="{46916A69-6E7C-4D3A-830D-366FC84C222E}"/>
                </a:ext>
              </a:extLst>
            </p:cNvPr>
            <p:cNvGrpSpPr/>
            <p:nvPr/>
          </p:nvGrpSpPr>
          <p:grpSpPr>
            <a:xfrm rot="2700000">
              <a:off x="6448659" y="3791777"/>
              <a:ext cx="184399" cy="468434"/>
              <a:chOff x="6533720" y="3754616"/>
              <a:chExt cx="184399" cy="468434"/>
            </a:xfrm>
            <a:grpFill/>
          </p:grpSpPr>
          <p:sp>
            <p:nvSpPr>
              <p:cNvPr id="70" name="Rectangle: Rounded Corners 69">
                <a:extLst>
                  <a:ext uri="{FF2B5EF4-FFF2-40B4-BE49-F238E27FC236}">
                    <a16:creationId xmlns:a16="http://schemas.microsoft.com/office/drawing/2014/main" id="{68674B5B-62E3-401E-88B1-9BF5A2855986}"/>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71" name="Rectangle: Rounded Corners 70">
                <a:extLst>
                  <a:ext uri="{FF2B5EF4-FFF2-40B4-BE49-F238E27FC236}">
                    <a16:creationId xmlns:a16="http://schemas.microsoft.com/office/drawing/2014/main" id="{F52445C3-B576-4191-91B5-E29422743F10}"/>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sp>
        <p:nvSpPr>
          <p:cNvPr id="2" name="Freeform: Shape 1">
            <a:extLst>
              <a:ext uri="{FF2B5EF4-FFF2-40B4-BE49-F238E27FC236}">
                <a16:creationId xmlns:a16="http://schemas.microsoft.com/office/drawing/2014/main" id="{B166B1D9-85B2-49F6-8818-6385740BEB16}"/>
              </a:ext>
            </a:extLst>
          </p:cNvPr>
          <p:cNvSpPr/>
          <p:nvPr/>
        </p:nvSpPr>
        <p:spPr>
          <a:xfrm rot="5400000">
            <a:off x="6686913" y="666108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3" name="Oval 2">
            <a:extLst>
              <a:ext uri="{FF2B5EF4-FFF2-40B4-BE49-F238E27FC236}">
                <a16:creationId xmlns:a16="http://schemas.microsoft.com/office/drawing/2014/main" id="{CADB06FC-BA02-4523-8E3E-0FCC14838509}"/>
              </a:ext>
            </a:extLst>
          </p:cNvPr>
          <p:cNvSpPr/>
          <p:nvPr/>
        </p:nvSpPr>
        <p:spPr>
          <a:xfrm>
            <a:off x="10553431" y="6219262"/>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4" name="Freeform: Shape 3">
            <a:extLst>
              <a:ext uri="{FF2B5EF4-FFF2-40B4-BE49-F238E27FC236}">
                <a16:creationId xmlns:a16="http://schemas.microsoft.com/office/drawing/2014/main" id="{82F5F8EE-1592-47B6-8855-6D364468AD02}"/>
              </a:ext>
            </a:extLst>
          </p:cNvPr>
          <p:cNvSpPr/>
          <p:nvPr/>
        </p:nvSpPr>
        <p:spPr>
          <a:xfrm>
            <a:off x="12056308" y="122820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5" name="Freeform: Shape 4">
            <a:extLst>
              <a:ext uri="{FF2B5EF4-FFF2-40B4-BE49-F238E27FC236}">
                <a16:creationId xmlns:a16="http://schemas.microsoft.com/office/drawing/2014/main" id="{0318EBA7-1AF8-4EFA-B5BE-8D794D0DD7FF}"/>
              </a:ext>
            </a:extLst>
          </p:cNvPr>
          <p:cNvSpPr/>
          <p:nvPr/>
        </p:nvSpPr>
        <p:spPr>
          <a:xfrm>
            <a:off x="12056308" y="559738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6" name="Oval 5">
            <a:extLst>
              <a:ext uri="{FF2B5EF4-FFF2-40B4-BE49-F238E27FC236}">
                <a16:creationId xmlns:a16="http://schemas.microsoft.com/office/drawing/2014/main" id="{FF7708AC-486D-49AF-9E0E-CEC269E94F10}"/>
              </a:ext>
            </a:extLst>
          </p:cNvPr>
          <p:cNvSpPr/>
          <p:nvPr/>
        </p:nvSpPr>
        <p:spPr>
          <a:xfrm>
            <a:off x="10625491" y="7493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54" name="TextBox 53">
            <a:extLst>
              <a:ext uri="{FF2B5EF4-FFF2-40B4-BE49-F238E27FC236}">
                <a16:creationId xmlns:a16="http://schemas.microsoft.com/office/drawing/2014/main" id="{DAFA7CDD-AB97-439F-9CA3-0CF337DD2513}"/>
              </a:ext>
            </a:extLst>
          </p:cNvPr>
          <p:cNvSpPr txBox="1"/>
          <p:nvPr/>
        </p:nvSpPr>
        <p:spPr>
          <a:xfrm>
            <a:off x="3677652" y="87814"/>
            <a:ext cx="4836697"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مراحل تحليل الفيديو</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pic>
        <p:nvPicPr>
          <p:cNvPr id="7" name="Picture 6">
            <a:extLst>
              <a:ext uri="{FF2B5EF4-FFF2-40B4-BE49-F238E27FC236}">
                <a16:creationId xmlns:a16="http://schemas.microsoft.com/office/drawing/2014/main" id="{61C73141-4D1C-D6CD-917A-B8B4519DB8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307114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anim calcmode="lin" valueType="num">
                                      <p:cBhvr>
                                        <p:cTn id="12" dur="500" fill="hold"/>
                                        <p:tgtEl>
                                          <p:spTgt spid="18"/>
                                        </p:tgtEl>
                                        <p:attrNameLst>
                                          <p:attrName>ppt_x</p:attrName>
                                        </p:attrNameLst>
                                      </p:cBhvr>
                                      <p:tavLst>
                                        <p:tav tm="0">
                                          <p:val>
                                            <p:strVal val="#ppt_x"/>
                                          </p:val>
                                        </p:tav>
                                        <p:tav tm="100000">
                                          <p:val>
                                            <p:strVal val="#ppt_x"/>
                                          </p:val>
                                        </p:tav>
                                      </p:tavLst>
                                    </p:anim>
                                    <p:anim calcmode="lin" valueType="num">
                                      <p:cBhvr>
                                        <p:cTn id="13" dur="500" fill="hold"/>
                                        <p:tgtEl>
                                          <p:spTgt spid="18"/>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p:cTn id="17" dur="500" fill="hold"/>
                                        <p:tgtEl>
                                          <p:spTgt spid="26"/>
                                        </p:tgtEl>
                                        <p:attrNameLst>
                                          <p:attrName>ppt_w</p:attrName>
                                        </p:attrNameLst>
                                      </p:cBhvr>
                                      <p:tavLst>
                                        <p:tav tm="0">
                                          <p:val>
                                            <p:fltVal val="0"/>
                                          </p:val>
                                        </p:tav>
                                        <p:tav tm="100000">
                                          <p:val>
                                            <p:strVal val="#ppt_w"/>
                                          </p:val>
                                        </p:tav>
                                      </p:tavLst>
                                    </p:anim>
                                    <p:anim calcmode="lin" valueType="num">
                                      <p:cBhvr>
                                        <p:cTn id="18" dur="500" fill="hold"/>
                                        <p:tgtEl>
                                          <p:spTgt spid="26"/>
                                        </p:tgtEl>
                                        <p:attrNameLst>
                                          <p:attrName>ppt_h</p:attrName>
                                        </p:attrNameLst>
                                      </p:cBhvr>
                                      <p:tavLst>
                                        <p:tav tm="0">
                                          <p:val>
                                            <p:fltVal val="0"/>
                                          </p:val>
                                        </p:tav>
                                        <p:tav tm="100000">
                                          <p:val>
                                            <p:strVal val="#ppt_h"/>
                                          </p:val>
                                        </p:tav>
                                      </p:tavLst>
                                    </p:anim>
                                    <p:animEffect transition="in" filter="fade">
                                      <p:cBhvr>
                                        <p:cTn id="19" dur="500"/>
                                        <p:tgtEl>
                                          <p:spTgt spid="26"/>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29"/>
                                        </p:tgtEl>
                                        <p:attrNameLst>
                                          <p:attrName>style.visibility</p:attrName>
                                        </p:attrNameLst>
                                      </p:cBhvr>
                                      <p:to>
                                        <p:strVal val="visible"/>
                                      </p:to>
                                    </p:set>
                                    <p:anim calcmode="lin" valueType="num">
                                      <p:cBhvr>
                                        <p:cTn id="23" dur="500" fill="hold"/>
                                        <p:tgtEl>
                                          <p:spTgt spid="29"/>
                                        </p:tgtEl>
                                        <p:attrNameLst>
                                          <p:attrName>ppt_w</p:attrName>
                                        </p:attrNameLst>
                                      </p:cBhvr>
                                      <p:tavLst>
                                        <p:tav tm="0">
                                          <p:val>
                                            <p:fltVal val="0"/>
                                          </p:val>
                                        </p:tav>
                                        <p:tav tm="100000">
                                          <p:val>
                                            <p:strVal val="#ppt_w"/>
                                          </p:val>
                                        </p:tav>
                                      </p:tavLst>
                                    </p:anim>
                                    <p:anim calcmode="lin" valueType="num">
                                      <p:cBhvr>
                                        <p:cTn id="24" dur="500" fill="hold"/>
                                        <p:tgtEl>
                                          <p:spTgt spid="29"/>
                                        </p:tgtEl>
                                        <p:attrNameLst>
                                          <p:attrName>ppt_h</p:attrName>
                                        </p:attrNameLst>
                                      </p:cBhvr>
                                      <p:tavLst>
                                        <p:tav tm="0">
                                          <p:val>
                                            <p:fltVal val="0"/>
                                          </p:val>
                                        </p:tav>
                                        <p:tav tm="100000">
                                          <p:val>
                                            <p:strVal val="#ppt_h"/>
                                          </p:val>
                                        </p:tav>
                                      </p:tavLst>
                                    </p:anim>
                                    <p:animEffect transition="in" filter="fade">
                                      <p:cBhvr>
                                        <p:cTn id="25" dur="500"/>
                                        <p:tgtEl>
                                          <p:spTgt spid="29"/>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45"/>
                                        </p:tgtEl>
                                        <p:attrNameLst>
                                          <p:attrName>style.visibility</p:attrName>
                                        </p:attrNameLst>
                                      </p:cBhvr>
                                      <p:to>
                                        <p:strVal val="visible"/>
                                      </p:to>
                                    </p:set>
                                    <p:animEffect transition="in" filter="fade">
                                      <p:cBhvr>
                                        <p:cTn id="30" dur="500"/>
                                        <p:tgtEl>
                                          <p:spTgt spid="45"/>
                                        </p:tgtEl>
                                      </p:cBhvr>
                                    </p:animEffect>
                                  </p:childTnLst>
                                </p:cTn>
                              </p:par>
                            </p:childTnLst>
                          </p:cTn>
                        </p:par>
                        <p:par>
                          <p:cTn id="31" fill="hold">
                            <p:stCondLst>
                              <p:cond delay="500"/>
                            </p:stCondLst>
                            <p:childTnLst>
                              <p:par>
                                <p:cTn id="32" presetID="42" presetClass="entr" presetSubtype="0" fill="hold" nodeType="after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anim calcmode="lin" valueType="num">
                                      <p:cBhvr>
                                        <p:cTn id="35" dur="500" fill="hold"/>
                                        <p:tgtEl>
                                          <p:spTgt spid="38"/>
                                        </p:tgtEl>
                                        <p:attrNameLst>
                                          <p:attrName>ppt_x</p:attrName>
                                        </p:attrNameLst>
                                      </p:cBhvr>
                                      <p:tavLst>
                                        <p:tav tm="0">
                                          <p:val>
                                            <p:strVal val="#ppt_x"/>
                                          </p:val>
                                        </p:tav>
                                        <p:tav tm="100000">
                                          <p:val>
                                            <p:strVal val="#ppt_x"/>
                                          </p:val>
                                        </p:tav>
                                      </p:tavLst>
                                    </p:anim>
                                    <p:anim calcmode="lin" valueType="num">
                                      <p:cBhvr>
                                        <p:cTn id="36" dur="500" fill="hold"/>
                                        <p:tgtEl>
                                          <p:spTgt spid="38"/>
                                        </p:tgtEl>
                                        <p:attrNameLst>
                                          <p:attrName>ppt_y</p:attrName>
                                        </p:attrNameLst>
                                      </p:cBhvr>
                                      <p:tavLst>
                                        <p:tav tm="0">
                                          <p:val>
                                            <p:strVal val="#ppt_y+.1"/>
                                          </p:val>
                                        </p:tav>
                                        <p:tav tm="100000">
                                          <p:val>
                                            <p:strVal val="#ppt_y"/>
                                          </p:val>
                                        </p:tav>
                                      </p:tavLst>
                                    </p:anim>
                                  </p:childTnLst>
                                </p:cTn>
                              </p:par>
                            </p:childTnLst>
                          </p:cTn>
                        </p:par>
                        <p:par>
                          <p:cTn id="37" fill="hold">
                            <p:stCondLst>
                              <p:cond delay="1000"/>
                            </p:stCondLst>
                            <p:childTnLst>
                              <p:par>
                                <p:cTn id="38" presetID="53" presetClass="entr" presetSubtype="16" fill="hold" nodeType="afterEffect">
                                  <p:stCondLst>
                                    <p:cond delay="0"/>
                                  </p:stCondLst>
                                  <p:childTnLst>
                                    <p:set>
                                      <p:cBhvr>
                                        <p:cTn id="39" dur="1" fill="hold">
                                          <p:stCondLst>
                                            <p:cond delay="0"/>
                                          </p:stCondLst>
                                        </p:cTn>
                                        <p:tgtEl>
                                          <p:spTgt spid="47"/>
                                        </p:tgtEl>
                                        <p:attrNameLst>
                                          <p:attrName>style.visibility</p:attrName>
                                        </p:attrNameLst>
                                      </p:cBhvr>
                                      <p:to>
                                        <p:strVal val="visible"/>
                                      </p:to>
                                    </p:set>
                                    <p:anim calcmode="lin" valueType="num">
                                      <p:cBhvr>
                                        <p:cTn id="40" dur="500" fill="hold"/>
                                        <p:tgtEl>
                                          <p:spTgt spid="47"/>
                                        </p:tgtEl>
                                        <p:attrNameLst>
                                          <p:attrName>ppt_w</p:attrName>
                                        </p:attrNameLst>
                                      </p:cBhvr>
                                      <p:tavLst>
                                        <p:tav tm="0">
                                          <p:val>
                                            <p:fltVal val="0"/>
                                          </p:val>
                                        </p:tav>
                                        <p:tav tm="100000">
                                          <p:val>
                                            <p:strVal val="#ppt_w"/>
                                          </p:val>
                                        </p:tav>
                                      </p:tavLst>
                                    </p:anim>
                                    <p:anim calcmode="lin" valueType="num">
                                      <p:cBhvr>
                                        <p:cTn id="41" dur="500" fill="hold"/>
                                        <p:tgtEl>
                                          <p:spTgt spid="47"/>
                                        </p:tgtEl>
                                        <p:attrNameLst>
                                          <p:attrName>ppt_h</p:attrName>
                                        </p:attrNameLst>
                                      </p:cBhvr>
                                      <p:tavLst>
                                        <p:tav tm="0">
                                          <p:val>
                                            <p:fltVal val="0"/>
                                          </p:val>
                                        </p:tav>
                                        <p:tav tm="100000">
                                          <p:val>
                                            <p:strVal val="#ppt_h"/>
                                          </p:val>
                                        </p:tav>
                                      </p:tavLst>
                                    </p:anim>
                                    <p:animEffect transition="in" filter="fade">
                                      <p:cBhvr>
                                        <p:cTn id="42" dur="500"/>
                                        <p:tgtEl>
                                          <p:spTgt spid="47"/>
                                        </p:tgtEl>
                                      </p:cBhvr>
                                    </p:animEffect>
                                  </p:childTnLst>
                                </p:cTn>
                              </p:par>
                            </p:childTnLst>
                          </p:cTn>
                        </p:par>
                        <p:par>
                          <p:cTn id="43" fill="hold">
                            <p:stCondLst>
                              <p:cond delay="1500"/>
                            </p:stCondLst>
                            <p:childTnLst>
                              <p:par>
                                <p:cTn id="44" presetID="53" presetClass="entr" presetSubtype="16" fill="hold" nodeType="afterEffect">
                                  <p:stCondLst>
                                    <p:cond delay="0"/>
                                  </p:stCondLst>
                                  <p:childTnLst>
                                    <p:set>
                                      <p:cBhvr>
                                        <p:cTn id="45" dur="1" fill="hold">
                                          <p:stCondLst>
                                            <p:cond delay="0"/>
                                          </p:stCondLst>
                                        </p:cTn>
                                        <p:tgtEl>
                                          <p:spTgt spid="50"/>
                                        </p:tgtEl>
                                        <p:attrNameLst>
                                          <p:attrName>style.visibility</p:attrName>
                                        </p:attrNameLst>
                                      </p:cBhvr>
                                      <p:to>
                                        <p:strVal val="visible"/>
                                      </p:to>
                                    </p:set>
                                    <p:anim calcmode="lin" valueType="num">
                                      <p:cBhvr>
                                        <p:cTn id="46" dur="500" fill="hold"/>
                                        <p:tgtEl>
                                          <p:spTgt spid="50"/>
                                        </p:tgtEl>
                                        <p:attrNameLst>
                                          <p:attrName>ppt_w</p:attrName>
                                        </p:attrNameLst>
                                      </p:cBhvr>
                                      <p:tavLst>
                                        <p:tav tm="0">
                                          <p:val>
                                            <p:fltVal val="0"/>
                                          </p:val>
                                        </p:tav>
                                        <p:tav tm="100000">
                                          <p:val>
                                            <p:strVal val="#ppt_w"/>
                                          </p:val>
                                        </p:tav>
                                      </p:tavLst>
                                    </p:anim>
                                    <p:anim calcmode="lin" valueType="num">
                                      <p:cBhvr>
                                        <p:cTn id="47" dur="500" fill="hold"/>
                                        <p:tgtEl>
                                          <p:spTgt spid="50"/>
                                        </p:tgtEl>
                                        <p:attrNameLst>
                                          <p:attrName>ppt_h</p:attrName>
                                        </p:attrNameLst>
                                      </p:cBhvr>
                                      <p:tavLst>
                                        <p:tav tm="0">
                                          <p:val>
                                            <p:fltVal val="0"/>
                                          </p:val>
                                        </p:tav>
                                        <p:tav tm="100000">
                                          <p:val>
                                            <p:strVal val="#ppt_h"/>
                                          </p:val>
                                        </p:tav>
                                      </p:tavLst>
                                    </p:anim>
                                    <p:animEffect transition="in" filter="fade">
                                      <p:cBhvr>
                                        <p:cTn id="48" dur="500"/>
                                        <p:tgtEl>
                                          <p:spTgt spid="50"/>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3"/>
                                        </p:tgtEl>
                                        <p:attrNameLst>
                                          <p:attrName>style.visibility</p:attrName>
                                        </p:attrNameLst>
                                      </p:cBhvr>
                                      <p:to>
                                        <p:strVal val="visible"/>
                                      </p:to>
                                    </p:set>
                                    <p:animEffect transition="in" filter="fade">
                                      <p:cBhvr>
                                        <p:cTn id="53" dur="500"/>
                                        <p:tgtEl>
                                          <p:spTgt spid="63"/>
                                        </p:tgtEl>
                                      </p:cBhvr>
                                    </p:animEffect>
                                  </p:childTnLst>
                                </p:cTn>
                              </p:par>
                            </p:childTnLst>
                          </p:cTn>
                        </p:par>
                        <p:par>
                          <p:cTn id="54" fill="hold">
                            <p:stCondLst>
                              <p:cond delay="500"/>
                            </p:stCondLst>
                            <p:childTnLst>
                              <p:par>
                                <p:cTn id="55" presetID="42" presetClass="entr" presetSubtype="0" fill="hold" nodeType="afterEffect">
                                  <p:stCondLst>
                                    <p:cond delay="0"/>
                                  </p:stCondLst>
                                  <p:childTnLst>
                                    <p:set>
                                      <p:cBhvr>
                                        <p:cTn id="56" dur="1" fill="hold">
                                          <p:stCondLst>
                                            <p:cond delay="0"/>
                                          </p:stCondLst>
                                        </p:cTn>
                                        <p:tgtEl>
                                          <p:spTgt spid="59"/>
                                        </p:tgtEl>
                                        <p:attrNameLst>
                                          <p:attrName>style.visibility</p:attrName>
                                        </p:attrNameLst>
                                      </p:cBhvr>
                                      <p:to>
                                        <p:strVal val="visible"/>
                                      </p:to>
                                    </p:set>
                                    <p:animEffect transition="in" filter="fade">
                                      <p:cBhvr>
                                        <p:cTn id="57" dur="500"/>
                                        <p:tgtEl>
                                          <p:spTgt spid="59"/>
                                        </p:tgtEl>
                                      </p:cBhvr>
                                    </p:animEffect>
                                    <p:anim calcmode="lin" valueType="num">
                                      <p:cBhvr>
                                        <p:cTn id="58" dur="500" fill="hold"/>
                                        <p:tgtEl>
                                          <p:spTgt spid="59"/>
                                        </p:tgtEl>
                                        <p:attrNameLst>
                                          <p:attrName>ppt_x</p:attrName>
                                        </p:attrNameLst>
                                      </p:cBhvr>
                                      <p:tavLst>
                                        <p:tav tm="0">
                                          <p:val>
                                            <p:strVal val="#ppt_x"/>
                                          </p:val>
                                        </p:tav>
                                        <p:tav tm="100000">
                                          <p:val>
                                            <p:strVal val="#ppt_x"/>
                                          </p:val>
                                        </p:tav>
                                      </p:tavLst>
                                    </p:anim>
                                    <p:anim calcmode="lin" valueType="num">
                                      <p:cBhvr>
                                        <p:cTn id="59" dur="500" fill="hold"/>
                                        <p:tgtEl>
                                          <p:spTgt spid="59"/>
                                        </p:tgtEl>
                                        <p:attrNameLst>
                                          <p:attrName>ppt_y</p:attrName>
                                        </p:attrNameLst>
                                      </p:cBhvr>
                                      <p:tavLst>
                                        <p:tav tm="0">
                                          <p:val>
                                            <p:strVal val="#ppt_y+.1"/>
                                          </p:val>
                                        </p:tav>
                                        <p:tav tm="100000">
                                          <p:val>
                                            <p:strVal val="#ppt_y"/>
                                          </p:val>
                                        </p:tav>
                                      </p:tavLst>
                                    </p:anim>
                                  </p:childTnLst>
                                </p:cTn>
                              </p:par>
                            </p:childTnLst>
                          </p:cTn>
                        </p:par>
                        <p:par>
                          <p:cTn id="60" fill="hold">
                            <p:stCondLst>
                              <p:cond delay="1000"/>
                            </p:stCondLst>
                            <p:childTnLst>
                              <p:par>
                                <p:cTn id="61" presetID="53" presetClass="entr" presetSubtype="16" fill="hold" nodeType="afterEffect">
                                  <p:stCondLst>
                                    <p:cond delay="0"/>
                                  </p:stCondLst>
                                  <p:childTnLst>
                                    <p:set>
                                      <p:cBhvr>
                                        <p:cTn id="62" dur="1" fill="hold">
                                          <p:stCondLst>
                                            <p:cond delay="0"/>
                                          </p:stCondLst>
                                        </p:cTn>
                                        <p:tgtEl>
                                          <p:spTgt spid="64"/>
                                        </p:tgtEl>
                                        <p:attrNameLst>
                                          <p:attrName>style.visibility</p:attrName>
                                        </p:attrNameLst>
                                      </p:cBhvr>
                                      <p:to>
                                        <p:strVal val="visible"/>
                                      </p:to>
                                    </p:set>
                                    <p:anim calcmode="lin" valueType="num">
                                      <p:cBhvr>
                                        <p:cTn id="63" dur="500" fill="hold"/>
                                        <p:tgtEl>
                                          <p:spTgt spid="64"/>
                                        </p:tgtEl>
                                        <p:attrNameLst>
                                          <p:attrName>ppt_w</p:attrName>
                                        </p:attrNameLst>
                                      </p:cBhvr>
                                      <p:tavLst>
                                        <p:tav tm="0">
                                          <p:val>
                                            <p:fltVal val="0"/>
                                          </p:val>
                                        </p:tav>
                                        <p:tav tm="100000">
                                          <p:val>
                                            <p:strVal val="#ppt_w"/>
                                          </p:val>
                                        </p:tav>
                                      </p:tavLst>
                                    </p:anim>
                                    <p:anim calcmode="lin" valueType="num">
                                      <p:cBhvr>
                                        <p:cTn id="64" dur="500" fill="hold"/>
                                        <p:tgtEl>
                                          <p:spTgt spid="64"/>
                                        </p:tgtEl>
                                        <p:attrNameLst>
                                          <p:attrName>ppt_h</p:attrName>
                                        </p:attrNameLst>
                                      </p:cBhvr>
                                      <p:tavLst>
                                        <p:tav tm="0">
                                          <p:val>
                                            <p:fltVal val="0"/>
                                          </p:val>
                                        </p:tav>
                                        <p:tav tm="100000">
                                          <p:val>
                                            <p:strVal val="#ppt_h"/>
                                          </p:val>
                                        </p:tav>
                                      </p:tavLst>
                                    </p:anim>
                                    <p:animEffect transition="in" filter="fade">
                                      <p:cBhvr>
                                        <p:cTn id="65" dur="500"/>
                                        <p:tgtEl>
                                          <p:spTgt spid="64"/>
                                        </p:tgtEl>
                                      </p:cBhvr>
                                    </p:animEffect>
                                  </p:childTnLst>
                                </p:cTn>
                              </p:par>
                            </p:childTnLst>
                          </p:cTn>
                        </p:par>
                        <p:par>
                          <p:cTn id="66" fill="hold">
                            <p:stCondLst>
                              <p:cond delay="1500"/>
                            </p:stCondLst>
                            <p:childTnLst>
                              <p:par>
                                <p:cTn id="67" presetID="53" presetClass="entr" presetSubtype="16" fill="hold" nodeType="afterEffect">
                                  <p:stCondLst>
                                    <p:cond delay="0"/>
                                  </p:stCondLst>
                                  <p:childTnLst>
                                    <p:set>
                                      <p:cBhvr>
                                        <p:cTn id="68" dur="1" fill="hold">
                                          <p:stCondLst>
                                            <p:cond delay="0"/>
                                          </p:stCondLst>
                                        </p:cTn>
                                        <p:tgtEl>
                                          <p:spTgt spid="67"/>
                                        </p:tgtEl>
                                        <p:attrNameLst>
                                          <p:attrName>style.visibility</p:attrName>
                                        </p:attrNameLst>
                                      </p:cBhvr>
                                      <p:to>
                                        <p:strVal val="visible"/>
                                      </p:to>
                                    </p:set>
                                    <p:anim calcmode="lin" valueType="num">
                                      <p:cBhvr>
                                        <p:cTn id="69" dur="500" fill="hold"/>
                                        <p:tgtEl>
                                          <p:spTgt spid="67"/>
                                        </p:tgtEl>
                                        <p:attrNameLst>
                                          <p:attrName>ppt_w</p:attrName>
                                        </p:attrNameLst>
                                      </p:cBhvr>
                                      <p:tavLst>
                                        <p:tav tm="0">
                                          <p:val>
                                            <p:fltVal val="0"/>
                                          </p:val>
                                        </p:tav>
                                        <p:tav tm="100000">
                                          <p:val>
                                            <p:strVal val="#ppt_w"/>
                                          </p:val>
                                        </p:tav>
                                      </p:tavLst>
                                    </p:anim>
                                    <p:anim calcmode="lin" valueType="num">
                                      <p:cBhvr>
                                        <p:cTn id="70" dur="500" fill="hold"/>
                                        <p:tgtEl>
                                          <p:spTgt spid="67"/>
                                        </p:tgtEl>
                                        <p:attrNameLst>
                                          <p:attrName>ppt_h</p:attrName>
                                        </p:attrNameLst>
                                      </p:cBhvr>
                                      <p:tavLst>
                                        <p:tav tm="0">
                                          <p:val>
                                            <p:fltVal val="0"/>
                                          </p:val>
                                        </p:tav>
                                        <p:tav tm="100000">
                                          <p:val>
                                            <p:strVal val="#ppt_h"/>
                                          </p:val>
                                        </p:tav>
                                      </p:tavLst>
                                    </p:anim>
                                    <p:animEffect transition="in" filter="fade">
                                      <p:cBhvr>
                                        <p:cTn id="71"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45" grpId="0" animBg="1"/>
      <p:bldP spid="6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BD09256-2360-4931-A15C-894E2F25F29D}"/>
              </a:ext>
            </a:extLst>
          </p:cNvPr>
          <p:cNvSpPr/>
          <p:nvPr/>
        </p:nvSpPr>
        <p:spPr>
          <a:xfrm>
            <a:off x="0" y="0"/>
            <a:ext cx="6095999" cy="6858000"/>
          </a:xfrm>
          <a:prstGeom prst="rect">
            <a:avLst/>
          </a:prstGeom>
          <a:solidFill>
            <a:srgbClr val="0EA7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 name="Rectangle: Rounded Corners 4">
            <a:extLst>
              <a:ext uri="{FF2B5EF4-FFF2-40B4-BE49-F238E27FC236}">
                <a16:creationId xmlns:a16="http://schemas.microsoft.com/office/drawing/2014/main" id="{C4C6562D-805D-4DCF-9F0A-CE0275A17EDE}"/>
              </a:ext>
            </a:extLst>
          </p:cNvPr>
          <p:cNvSpPr/>
          <p:nvPr/>
        </p:nvSpPr>
        <p:spPr>
          <a:xfrm>
            <a:off x="1511300" y="858192"/>
            <a:ext cx="3092742" cy="466734"/>
          </a:xfrm>
          <a:prstGeom prst="roundRect">
            <a:avLst>
              <a:gd name="adj" fmla="val 50000"/>
            </a:avLst>
          </a:prstGeom>
          <a:solidFill>
            <a:srgbClr val="000DFD"/>
          </a:solid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TextBox 9">
            <a:extLst>
              <a:ext uri="{FF2B5EF4-FFF2-40B4-BE49-F238E27FC236}">
                <a16:creationId xmlns:a16="http://schemas.microsoft.com/office/drawing/2014/main" id="{0AAE02A2-E436-4D00-8F9D-4231677F6A5F}"/>
              </a:ext>
            </a:extLst>
          </p:cNvPr>
          <p:cNvSpPr txBox="1"/>
          <p:nvPr/>
        </p:nvSpPr>
        <p:spPr>
          <a:xfrm>
            <a:off x="1559617" y="859215"/>
            <a:ext cx="2976763" cy="461665"/>
          </a:xfrm>
          <a:prstGeom prst="rect">
            <a:avLst/>
          </a:prstGeom>
          <a:noFill/>
        </p:spPr>
        <p:txBody>
          <a:bodyPr wrap="square" rtlCol="0">
            <a:spAutoFit/>
          </a:bodyPr>
          <a:lstStyle/>
          <a:p>
            <a:pPr algn="ctr"/>
            <a:r>
              <a:rPr lang="ar-SA" sz="2400" b="1" dirty="0">
                <a:ln w="0"/>
                <a:effectLst>
                  <a:outerShdw blurRad="38100" dist="19050" dir="2700000" algn="tl" rotWithShape="0">
                    <a:schemeClr val="dk1">
                      <a:alpha val="40000"/>
                    </a:schemeClr>
                  </a:outerShdw>
                </a:effectLst>
                <a:latin typeface="+mj-lt"/>
              </a:rPr>
              <a:t>خوارزمية النقاط المرجعية</a:t>
            </a:r>
            <a:endParaRPr lang="en-US" sz="2400" b="1" dirty="0">
              <a:ln w="0"/>
              <a:effectLst>
                <a:outerShdw blurRad="38100" dist="19050" dir="2700000" algn="tl" rotWithShape="0">
                  <a:schemeClr val="dk1">
                    <a:alpha val="40000"/>
                  </a:schemeClr>
                </a:outerShdw>
              </a:effectLst>
              <a:latin typeface="+mj-lt"/>
            </a:endParaRPr>
          </a:p>
        </p:txBody>
      </p:sp>
      <p:sp>
        <p:nvSpPr>
          <p:cNvPr id="6" name="Oval 5">
            <a:extLst>
              <a:ext uri="{FF2B5EF4-FFF2-40B4-BE49-F238E27FC236}">
                <a16:creationId xmlns:a16="http://schemas.microsoft.com/office/drawing/2014/main" id="{4DAE9F14-010C-43E3-9F96-2358A71F899A}"/>
              </a:ext>
            </a:extLst>
          </p:cNvPr>
          <p:cNvSpPr/>
          <p:nvPr/>
        </p:nvSpPr>
        <p:spPr>
          <a:xfrm>
            <a:off x="656120" y="305385"/>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0" name="Freeform: Shape 29">
            <a:extLst>
              <a:ext uri="{FF2B5EF4-FFF2-40B4-BE49-F238E27FC236}">
                <a16:creationId xmlns:a16="http://schemas.microsoft.com/office/drawing/2014/main" id="{9F8A01AB-3E47-44B0-A7E9-B14464891F80}"/>
              </a:ext>
            </a:extLst>
          </p:cNvPr>
          <p:cNvSpPr/>
          <p:nvPr/>
        </p:nvSpPr>
        <p:spPr>
          <a:xfrm rot="10800000">
            <a:off x="-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1" name="Freeform: Shape 30">
            <a:extLst>
              <a:ext uri="{FF2B5EF4-FFF2-40B4-BE49-F238E27FC236}">
                <a16:creationId xmlns:a16="http://schemas.microsoft.com/office/drawing/2014/main" id="{D8C860C2-CCE7-4AB6-9756-A9594B9869E4}"/>
              </a:ext>
            </a:extLst>
          </p:cNvPr>
          <p:cNvSpPr/>
          <p:nvPr/>
        </p:nvSpPr>
        <p:spPr>
          <a:xfrm rot="10800000">
            <a:off x="-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2" name="Oval 31">
            <a:extLst>
              <a:ext uri="{FF2B5EF4-FFF2-40B4-BE49-F238E27FC236}">
                <a16:creationId xmlns:a16="http://schemas.microsoft.com/office/drawing/2014/main" id="{2006332C-7924-45F6-8F1B-0029924742E8}"/>
              </a:ext>
            </a:extLst>
          </p:cNvPr>
          <p:cNvSpPr/>
          <p:nvPr/>
        </p:nvSpPr>
        <p:spPr>
          <a:xfrm>
            <a:off x="4719992" y="6350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3" name="Oval 32">
            <a:extLst>
              <a:ext uri="{FF2B5EF4-FFF2-40B4-BE49-F238E27FC236}">
                <a16:creationId xmlns:a16="http://schemas.microsoft.com/office/drawing/2014/main" id="{33344FEB-2281-442D-A72E-BA4F1945E27F}"/>
              </a:ext>
            </a:extLst>
          </p:cNvPr>
          <p:cNvSpPr/>
          <p:nvPr/>
        </p:nvSpPr>
        <p:spPr>
          <a:xfrm>
            <a:off x="4341482" y="5565617"/>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5" name="Freeform: Shape 34">
            <a:extLst>
              <a:ext uri="{FF2B5EF4-FFF2-40B4-BE49-F238E27FC236}">
                <a16:creationId xmlns:a16="http://schemas.microsoft.com/office/drawing/2014/main" id="{EC3C6562-A7BF-45C4-8F1B-47634E9E4BD2}"/>
              </a:ext>
            </a:extLst>
          </p:cNvPr>
          <p:cNvSpPr/>
          <p:nvPr/>
        </p:nvSpPr>
        <p:spPr>
          <a:xfrm>
            <a:off x="5960309" y="17410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7" name="Freeform: Shape 36">
            <a:extLst>
              <a:ext uri="{FF2B5EF4-FFF2-40B4-BE49-F238E27FC236}">
                <a16:creationId xmlns:a16="http://schemas.microsoft.com/office/drawing/2014/main" id="{60A61356-271A-4F3F-BF03-642010FE8FD2}"/>
              </a:ext>
            </a:extLst>
          </p:cNvPr>
          <p:cNvSpPr/>
          <p:nvPr/>
        </p:nvSpPr>
        <p:spPr>
          <a:xfrm>
            <a:off x="5960309" y="559738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27" name="Rectangle: Rounded Corners 126">
            <a:extLst>
              <a:ext uri="{FF2B5EF4-FFF2-40B4-BE49-F238E27FC236}">
                <a16:creationId xmlns:a16="http://schemas.microsoft.com/office/drawing/2014/main" id="{5EAC5BC0-1F7B-42B2-BDB9-8DD169BDCE3A}"/>
              </a:ext>
            </a:extLst>
          </p:cNvPr>
          <p:cNvSpPr/>
          <p:nvPr/>
        </p:nvSpPr>
        <p:spPr>
          <a:xfrm>
            <a:off x="7611984" y="858192"/>
            <a:ext cx="3092742" cy="466734"/>
          </a:xfrm>
          <a:prstGeom prst="roundRect">
            <a:avLst>
              <a:gd name="adj" fmla="val 50000"/>
            </a:avLst>
          </a:prstGeom>
          <a:solidFill>
            <a:srgbClr val="000DFD"/>
          </a:solid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8" name="TextBox 127">
            <a:extLst>
              <a:ext uri="{FF2B5EF4-FFF2-40B4-BE49-F238E27FC236}">
                <a16:creationId xmlns:a16="http://schemas.microsoft.com/office/drawing/2014/main" id="{A3E640F7-B3EE-4178-9429-DCA4B0FEF316}"/>
              </a:ext>
            </a:extLst>
          </p:cNvPr>
          <p:cNvSpPr txBox="1"/>
          <p:nvPr/>
        </p:nvSpPr>
        <p:spPr>
          <a:xfrm>
            <a:off x="7660301" y="859215"/>
            <a:ext cx="2976763" cy="461665"/>
          </a:xfrm>
          <a:prstGeom prst="rect">
            <a:avLst/>
          </a:prstGeom>
          <a:noFill/>
        </p:spPr>
        <p:txBody>
          <a:bodyPr wrap="square" rtlCol="0">
            <a:spAutoFit/>
          </a:bodyPr>
          <a:lstStyle/>
          <a:p>
            <a:pPr algn="ctr"/>
            <a:r>
              <a:rPr lang="ar-SA" sz="2400" b="1" dirty="0">
                <a:ln w="0"/>
                <a:effectLst>
                  <a:outerShdw blurRad="38100" dist="19050" dir="2700000" algn="tl" rotWithShape="0">
                    <a:schemeClr val="dk1">
                      <a:alpha val="40000"/>
                    </a:schemeClr>
                  </a:outerShdw>
                </a:effectLst>
                <a:latin typeface="+mj-lt"/>
              </a:rPr>
              <a:t>خوارزمية تتبع الكيان</a:t>
            </a:r>
            <a:endParaRPr lang="en-US" sz="2400" b="1" dirty="0">
              <a:ln w="0"/>
              <a:effectLst>
                <a:outerShdw blurRad="38100" dist="19050" dir="2700000" algn="tl" rotWithShape="0">
                  <a:schemeClr val="dk1">
                    <a:alpha val="40000"/>
                  </a:schemeClr>
                </a:outerShdw>
              </a:effectLst>
              <a:latin typeface="+mj-lt"/>
            </a:endParaRPr>
          </a:p>
        </p:txBody>
      </p:sp>
      <p:sp>
        <p:nvSpPr>
          <p:cNvPr id="2" name="Oval 1">
            <a:extLst>
              <a:ext uri="{FF2B5EF4-FFF2-40B4-BE49-F238E27FC236}">
                <a16:creationId xmlns:a16="http://schemas.microsoft.com/office/drawing/2014/main" id="{45B3E930-5B54-4098-8DDE-4CA1633F61CE}"/>
              </a:ext>
            </a:extLst>
          </p:cNvPr>
          <p:cNvSpPr/>
          <p:nvPr/>
        </p:nvSpPr>
        <p:spPr>
          <a:xfrm>
            <a:off x="8477045" y="5835290"/>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 name="Freeform: Shape 2">
            <a:extLst>
              <a:ext uri="{FF2B5EF4-FFF2-40B4-BE49-F238E27FC236}">
                <a16:creationId xmlns:a16="http://schemas.microsoft.com/office/drawing/2014/main" id="{2B2068FB-D538-423F-8081-D3F5E2537891}"/>
              </a:ext>
            </a:extLst>
          </p:cNvPr>
          <p:cNvSpPr/>
          <p:nvPr/>
        </p:nvSpPr>
        <p:spPr>
          <a:xfrm rot="5400000">
            <a:off x="6686913" y="666108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4" name="Freeform: Shape 3">
            <a:extLst>
              <a:ext uri="{FF2B5EF4-FFF2-40B4-BE49-F238E27FC236}">
                <a16:creationId xmlns:a16="http://schemas.microsoft.com/office/drawing/2014/main" id="{BEAA200B-56CF-43D6-B662-0A8082F098C0}"/>
              </a:ext>
            </a:extLst>
          </p:cNvPr>
          <p:cNvSpPr/>
          <p:nvPr/>
        </p:nvSpPr>
        <p:spPr>
          <a:xfrm rot="10800000">
            <a:off x="6095998" y="251266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7" name="Oval 6">
            <a:extLst>
              <a:ext uri="{FF2B5EF4-FFF2-40B4-BE49-F238E27FC236}">
                <a16:creationId xmlns:a16="http://schemas.microsoft.com/office/drawing/2014/main" id="{00349701-D5FE-42FF-9E96-5385942D4CA8}"/>
              </a:ext>
            </a:extLst>
          </p:cNvPr>
          <p:cNvSpPr/>
          <p:nvPr/>
        </p:nvSpPr>
        <p:spPr>
          <a:xfrm>
            <a:off x="10815991" y="6350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Oval 8">
            <a:extLst>
              <a:ext uri="{FF2B5EF4-FFF2-40B4-BE49-F238E27FC236}">
                <a16:creationId xmlns:a16="http://schemas.microsoft.com/office/drawing/2014/main" id="{9CBDD39B-5DEC-4E93-BAC2-E2F0B7C40476}"/>
              </a:ext>
            </a:extLst>
          </p:cNvPr>
          <p:cNvSpPr/>
          <p:nvPr/>
        </p:nvSpPr>
        <p:spPr>
          <a:xfrm>
            <a:off x="10553431" y="6219262"/>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 name="Freeform: Shape 10">
            <a:extLst>
              <a:ext uri="{FF2B5EF4-FFF2-40B4-BE49-F238E27FC236}">
                <a16:creationId xmlns:a16="http://schemas.microsoft.com/office/drawing/2014/main" id="{687F1216-3F27-4917-A837-AD367EC70350}"/>
              </a:ext>
            </a:extLst>
          </p:cNvPr>
          <p:cNvSpPr/>
          <p:nvPr/>
        </p:nvSpPr>
        <p:spPr>
          <a:xfrm>
            <a:off x="12056308" y="17410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2" name="Freeform: Shape 11">
            <a:extLst>
              <a:ext uri="{FF2B5EF4-FFF2-40B4-BE49-F238E27FC236}">
                <a16:creationId xmlns:a16="http://schemas.microsoft.com/office/drawing/2014/main" id="{4CEB28C1-AB4C-4EC0-8920-BB6DE8083190}"/>
              </a:ext>
            </a:extLst>
          </p:cNvPr>
          <p:cNvSpPr/>
          <p:nvPr/>
        </p:nvSpPr>
        <p:spPr>
          <a:xfrm>
            <a:off x="12056308" y="559738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8" name="Rectangle 37">
            <a:extLst>
              <a:ext uri="{FF2B5EF4-FFF2-40B4-BE49-F238E27FC236}">
                <a16:creationId xmlns:a16="http://schemas.microsoft.com/office/drawing/2014/main" id="{F03328A9-6195-4AB3-87B6-8EB5F110E2A3}"/>
              </a:ext>
            </a:extLst>
          </p:cNvPr>
          <p:cNvSpPr/>
          <p:nvPr/>
        </p:nvSpPr>
        <p:spPr>
          <a:xfrm>
            <a:off x="535003" y="3465231"/>
            <a:ext cx="5016500" cy="152400"/>
          </a:xfrm>
          <a:prstGeom prst="rect">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9" name="Group 38">
            <a:extLst>
              <a:ext uri="{FF2B5EF4-FFF2-40B4-BE49-F238E27FC236}">
                <a16:creationId xmlns:a16="http://schemas.microsoft.com/office/drawing/2014/main" id="{2658E3FB-29E1-45E8-93A4-E6CCE604E1CC}"/>
              </a:ext>
            </a:extLst>
          </p:cNvPr>
          <p:cNvGrpSpPr/>
          <p:nvPr/>
        </p:nvGrpSpPr>
        <p:grpSpPr>
          <a:xfrm>
            <a:off x="-404813" y="2708973"/>
            <a:ext cx="4764979" cy="908658"/>
            <a:chOff x="4983236" y="2355242"/>
            <a:chExt cx="4764979" cy="908658"/>
          </a:xfrm>
        </p:grpSpPr>
        <p:sp>
          <p:nvSpPr>
            <p:cNvPr id="40" name="Rectangle 39">
              <a:extLst>
                <a:ext uri="{FF2B5EF4-FFF2-40B4-BE49-F238E27FC236}">
                  <a16:creationId xmlns:a16="http://schemas.microsoft.com/office/drawing/2014/main" id="{A72437AB-186B-4EDF-89AE-AA9DDD5B2985}"/>
                </a:ext>
              </a:extLst>
            </p:cNvPr>
            <p:cNvSpPr/>
            <p:nvPr/>
          </p:nvSpPr>
          <p:spPr>
            <a:xfrm>
              <a:off x="4983236" y="3111500"/>
              <a:ext cx="4208389" cy="152400"/>
            </a:xfrm>
            <a:prstGeom prst="rect">
              <a:avLst/>
            </a:prstGeom>
            <a:solidFill>
              <a:srgbClr val="FEB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latin typeface="+mj-lt"/>
              </a:endParaRPr>
            </a:p>
          </p:txBody>
        </p:sp>
        <p:grpSp>
          <p:nvGrpSpPr>
            <p:cNvPr id="41" name="Group 40">
              <a:extLst>
                <a:ext uri="{FF2B5EF4-FFF2-40B4-BE49-F238E27FC236}">
                  <a16:creationId xmlns:a16="http://schemas.microsoft.com/office/drawing/2014/main" id="{951BECFF-5773-4284-B690-406E9CC9195E}"/>
                </a:ext>
              </a:extLst>
            </p:cNvPr>
            <p:cNvGrpSpPr/>
            <p:nvPr/>
          </p:nvGrpSpPr>
          <p:grpSpPr>
            <a:xfrm>
              <a:off x="8635033" y="2355242"/>
              <a:ext cx="1113182" cy="690300"/>
              <a:chOff x="8635033" y="2355242"/>
              <a:chExt cx="1113182" cy="690300"/>
            </a:xfrm>
          </p:grpSpPr>
          <p:sp>
            <p:nvSpPr>
              <p:cNvPr id="42" name="Freeform: Shape 41">
                <a:extLst>
                  <a:ext uri="{FF2B5EF4-FFF2-40B4-BE49-F238E27FC236}">
                    <a16:creationId xmlns:a16="http://schemas.microsoft.com/office/drawing/2014/main" id="{2CC8F59C-B644-47B0-9167-C1709C996A31}"/>
                  </a:ext>
                </a:extLst>
              </p:cNvPr>
              <p:cNvSpPr/>
              <p:nvPr/>
            </p:nvSpPr>
            <p:spPr>
              <a:xfrm flipV="1">
                <a:off x="8796751" y="2355242"/>
                <a:ext cx="789747" cy="690300"/>
              </a:xfrm>
              <a:custGeom>
                <a:avLst/>
                <a:gdLst>
                  <a:gd name="connsiteX0" fmla="*/ 79515 w 789747"/>
                  <a:gd name="connsiteY0" fmla="*/ 690300 h 690300"/>
                  <a:gd name="connsiteX1" fmla="*/ 710232 w 789747"/>
                  <a:gd name="connsiteY1" fmla="*/ 690300 h 690300"/>
                  <a:gd name="connsiteX2" fmla="*/ 789747 w 789747"/>
                  <a:gd name="connsiteY2" fmla="*/ 610785 h 690300"/>
                  <a:gd name="connsiteX3" fmla="*/ 789747 w 789747"/>
                  <a:gd name="connsiteY3" fmla="*/ 292737 h 690300"/>
                  <a:gd name="connsiteX4" fmla="*/ 710232 w 789747"/>
                  <a:gd name="connsiteY4" fmla="*/ 213222 h 690300"/>
                  <a:gd name="connsiteX5" fmla="*/ 504555 w 789747"/>
                  <a:gd name="connsiteY5" fmla="*/ 213222 h 690300"/>
                  <a:gd name="connsiteX6" fmla="*/ 394873 w 789747"/>
                  <a:gd name="connsiteY6" fmla="*/ 0 h 690300"/>
                  <a:gd name="connsiteX7" fmla="*/ 285190 w 789747"/>
                  <a:gd name="connsiteY7" fmla="*/ 213222 h 690300"/>
                  <a:gd name="connsiteX8" fmla="*/ 79515 w 789747"/>
                  <a:gd name="connsiteY8" fmla="*/ 213222 h 690300"/>
                  <a:gd name="connsiteX9" fmla="*/ 0 w 789747"/>
                  <a:gd name="connsiteY9" fmla="*/ 292737 h 690300"/>
                  <a:gd name="connsiteX10" fmla="*/ 0 w 789747"/>
                  <a:gd name="connsiteY10" fmla="*/ 610785 h 690300"/>
                  <a:gd name="connsiteX11" fmla="*/ 79515 w 789747"/>
                  <a:gd name="connsiteY11" fmla="*/ 690300 h 69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9747" h="690300">
                    <a:moveTo>
                      <a:pt x="79515" y="690300"/>
                    </a:moveTo>
                    <a:lnTo>
                      <a:pt x="710232" y="690300"/>
                    </a:lnTo>
                    <a:cubicBezTo>
                      <a:pt x="754147" y="690300"/>
                      <a:pt x="789747" y="654700"/>
                      <a:pt x="789747" y="610785"/>
                    </a:cubicBezTo>
                    <a:lnTo>
                      <a:pt x="789747" y="292737"/>
                    </a:lnTo>
                    <a:cubicBezTo>
                      <a:pt x="789747" y="248822"/>
                      <a:pt x="754147" y="213222"/>
                      <a:pt x="710232" y="213222"/>
                    </a:cubicBezTo>
                    <a:lnTo>
                      <a:pt x="504555" y="213222"/>
                    </a:lnTo>
                    <a:lnTo>
                      <a:pt x="394873" y="0"/>
                    </a:lnTo>
                    <a:lnTo>
                      <a:pt x="285190" y="213222"/>
                    </a:lnTo>
                    <a:lnTo>
                      <a:pt x="79515" y="213222"/>
                    </a:lnTo>
                    <a:cubicBezTo>
                      <a:pt x="35600" y="213222"/>
                      <a:pt x="0" y="248822"/>
                      <a:pt x="0" y="292737"/>
                    </a:cubicBezTo>
                    <a:lnTo>
                      <a:pt x="0" y="610785"/>
                    </a:lnTo>
                    <a:cubicBezTo>
                      <a:pt x="0" y="654700"/>
                      <a:pt x="35600" y="690300"/>
                      <a:pt x="79515" y="690300"/>
                    </a:cubicBezTo>
                    <a:close/>
                  </a:path>
                </a:pathLst>
              </a:custGeom>
              <a:solidFill>
                <a:srgbClr val="FEBB6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latin typeface="+mj-lt"/>
                </a:endParaRPr>
              </a:p>
            </p:txBody>
          </p:sp>
          <p:sp>
            <p:nvSpPr>
              <p:cNvPr id="43" name="TextBox 42">
                <a:extLst>
                  <a:ext uri="{FF2B5EF4-FFF2-40B4-BE49-F238E27FC236}">
                    <a16:creationId xmlns:a16="http://schemas.microsoft.com/office/drawing/2014/main" id="{B22D76A1-B368-4227-87BC-C1E6F3188936}"/>
                  </a:ext>
                </a:extLst>
              </p:cNvPr>
              <p:cNvSpPr txBox="1"/>
              <p:nvPr/>
            </p:nvSpPr>
            <p:spPr>
              <a:xfrm>
                <a:off x="8635033" y="2355242"/>
                <a:ext cx="1113182" cy="461665"/>
              </a:xfrm>
              <a:prstGeom prst="rect">
                <a:avLst/>
              </a:prstGeom>
              <a:noFill/>
            </p:spPr>
            <p:txBody>
              <a:bodyPr wrap="square" rtlCol="0">
                <a:spAutoFit/>
              </a:bodyPr>
              <a:lstStyle/>
              <a:p>
                <a:pPr algn="ctr"/>
                <a:r>
                  <a:rPr lang="en-US" sz="2400" b="1"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rPr>
                  <a:t>65%</a:t>
                </a:r>
              </a:p>
            </p:txBody>
          </p:sp>
        </p:grpSp>
      </p:grpSp>
      <p:sp>
        <p:nvSpPr>
          <p:cNvPr id="44" name="TextBox 43">
            <a:extLst>
              <a:ext uri="{FF2B5EF4-FFF2-40B4-BE49-F238E27FC236}">
                <a16:creationId xmlns:a16="http://schemas.microsoft.com/office/drawing/2014/main" id="{6EE85B71-6C92-4628-9D17-6B4B9FE98E40}"/>
              </a:ext>
            </a:extLst>
          </p:cNvPr>
          <p:cNvSpPr txBox="1"/>
          <p:nvPr/>
        </p:nvSpPr>
        <p:spPr>
          <a:xfrm>
            <a:off x="433052" y="3042302"/>
            <a:ext cx="2933927" cy="400110"/>
          </a:xfrm>
          <a:prstGeom prst="rect">
            <a:avLst/>
          </a:prstGeom>
          <a:noFill/>
        </p:spPr>
        <p:txBody>
          <a:bodyPr wrap="square" rtlCol="0">
            <a:spAutoFit/>
          </a:bodyPr>
          <a:lstStyle/>
          <a:p>
            <a:r>
              <a:rPr lang="ar-SA" sz="2000" b="1" dirty="0">
                <a:solidFill>
                  <a:srgbClr val="FEBB6E"/>
                </a:solidFill>
                <a:latin typeface="+mj-lt"/>
                <a:ea typeface="Tahoma" panose="020B0604030504040204" pitchFamily="34" charset="0"/>
                <a:cs typeface="Arial" panose="020B0604020202020204" pitchFamily="34" charset="0"/>
              </a:rPr>
              <a:t>تسريع النظام زمنياً بما يعادل</a:t>
            </a:r>
            <a:endParaRPr lang="en-US" sz="2000" b="1" dirty="0">
              <a:solidFill>
                <a:srgbClr val="FEBB6E"/>
              </a:solidFill>
              <a:latin typeface="+mj-lt"/>
              <a:ea typeface="Tahoma" panose="020B0604030504040204" pitchFamily="34" charset="0"/>
              <a:cs typeface="Arial" panose="020B0604020202020204" pitchFamily="34" charset="0"/>
            </a:endParaRPr>
          </a:p>
        </p:txBody>
      </p:sp>
      <p:grpSp>
        <p:nvGrpSpPr>
          <p:cNvPr id="45" name="Group 44">
            <a:extLst>
              <a:ext uri="{FF2B5EF4-FFF2-40B4-BE49-F238E27FC236}">
                <a16:creationId xmlns:a16="http://schemas.microsoft.com/office/drawing/2014/main" id="{E8E1ECE0-1C05-4695-BD0C-DB056B302A14}"/>
              </a:ext>
            </a:extLst>
          </p:cNvPr>
          <p:cNvGrpSpPr/>
          <p:nvPr/>
        </p:nvGrpSpPr>
        <p:grpSpPr>
          <a:xfrm>
            <a:off x="462573" y="3677305"/>
            <a:ext cx="5029750" cy="1269901"/>
            <a:chOff x="827457" y="2276075"/>
            <a:chExt cx="5029750" cy="1269901"/>
          </a:xfrm>
        </p:grpSpPr>
        <p:sp>
          <p:nvSpPr>
            <p:cNvPr id="46" name="TextBox 45">
              <a:extLst>
                <a:ext uri="{FF2B5EF4-FFF2-40B4-BE49-F238E27FC236}">
                  <a16:creationId xmlns:a16="http://schemas.microsoft.com/office/drawing/2014/main" id="{4DAB2E34-4DD3-4B7C-A62A-087CB981C994}"/>
                </a:ext>
              </a:extLst>
            </p:cNvPr>
            <p:cNvSpPr txBox="1"/>
            <p:nvPr/>
          </p:nvSpPr>
          <p:spPr>
            <a:xfrm>
              <a:off x="840708" y="2622646"/>
              <a:ext cx="5016499" cy="923330"/>
            </a:xfrm>
            <a:prstGeom prst="rect">
              <a:avLst/>
            </a:prstGeom>
            <a:noFill/>
          </p:spPr>
          <p:txBody>
            <a:bodyPr wrap="square" rtlCol="0">
              <a:spAutoFit/>
            </a:bodyPr>
            <a:lstStyle/>
            <a:p>
              <a:pPr algn="r" rtl="1"/>
              <a:r>
                <a:rPr lang="ar-SA"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rPr>
                <a:t>في حال كان هذا الشخص موظفاً فيتم إسناد لكل نقطة مرجعية له اسمه والـ </a:t>
              </a:r>
              <a:r>
                <a:rPr lang="en-US"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rPr>
                <a:t>id</a:t>
              </a:r>
              <a:r>
                <a:rPr lang="ar-SA"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rPr>
                <a:t> الخاص به</a:t>
              </a:r>
            </a:p>
            <a:p>
              <a:pPr algn="r" rtl="1"/>
              <a:r>
                <a:rPr lang="ar-SA"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rPr>
                <a:t>اما إذا كان زبوناً فنكتفي بإسناد </a:t>
              </a:r>
              <a:r>
                <a:rPr lang="en-US"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rPr>
                <a:t>id</a:t>
              </a:r>
              <a:r>
                <a:rPr lang="ar-SA"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rPr>
                <a:t> مؤقت له</a:t>
              </a:r>
              <a:endParaRPr lang="en-US"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endParaRPr>
            </a:p>
          </p:txBody>
        </p:sp>
        <p:sp>
          <p:nvSpPr>
            <p:cNvPr id="47" name="TextBox 46">
              <a:extLst>
                <a:ext uri="{FF2B5EF4-FFF2-40B4-BE49-F238E27FC236}">
                  <a16:creationId xmlns:a16="http://schemas.microsoft.com/office/drawing/2014/main" id="{1339F3E0-CE06-4C02-ADD7-55FD58EDD3ED}"/>
                </a:ext>
              </a:extLst>
            </p:cNvPr>
            <p:cNvSpPr txBox="1"/>
            <p:nvPr/>
          </p:nvSpPr>
          <p:spPr>
            <a:xfrm>
              <a:off x="827457" y="2276075"/>
              <a:ext cx="3293969" cy="461665"/>
            </a:xfrm>
            <a:prstGeom prst="rect">
              <a:avLst/>
            </a:prstGeom>
            <a:noFill/>
          </p:spPr>
          <p:txBody>
            <a:bodyPr wrap="square" rtlCol="0">
              <a:spAutoFit/>
            </a:bodyPr>
            <a:lstStyle/>
            <a:p>
              <a:r>
                <a:rPr lang="ar-SA" sz="2400" b="1"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rPr>
                <a:t>تنص الخوارزمية على:</a:t>
              </a:r>
              <a:endParaRPr lang="en-US" sz="2400" b="1"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endParaRPr>
            </a:p>
          </p:txBody>
        </p:sp>
      </p:grpSp>
      <p:sp>
        <p:nvSpPr>
          <p:cNvPr id="13" name="Rectangle 12">
            <a:extLst>
              <a:ext uri="{FF2B5EF4-FFF2-40B4-BE49-F238E27FC236}">
                <a16:creationId xmlns:a16="http://schemas.microsoft.com/office/drawing/2014/main" id="{6C776215-D5EC-44AC-93A4-86C7A7AC5B10}"/>
              </a:ext>
            </a:extLst>
          </p:cNvPr>
          <p:cNvSpPr/>
          <p:nvPr/>
        </p:nvSpPr>
        <p:spPr>
          <a:xfrm>
            <a:off x="0" y="2472774"/>
            <a:ext cx="535002" cy="1340402"/>
          </a:xfrm>
          <a:prstGeom prst="rect">
            <a:avLst/>
          </a:prstGeom>
          <a:solidFill>
            <a:srgbClr val="0EA7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49" name="Rectangle 48">
            <a:extLst>
              <a:ext uri="{FF2B5EF4-FFF2-40B4-BE49-F238E27FC236}">
                <a16:creationId xmlns:a16="http://schemas.microsoft.com/office/drawing/2014/main" id="{ED005C2F-3BB1-4700-AF96-B507FFAB2844}"/>
              </a:ext>
            </a:extLst>
          </p:cNvPr>
          <p:cNvSpPr/>
          <p:nvPr/>
        </p:nvSpPr>
        <p:spPr>
          <a:xfrm>
            <a:off x="6639733" y="3465231"/>
            <a:ext cx="5016500" cy="152400"/>
          </a:xfrm>
          <a:prstGeom prst="rect">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50" name="Group 49">
            <a:extLst>
              <a:ext uri="{FF2B5EF4-FFF2-40B4-BE49-F238E27FC236}">
                <a16:creationId xmlns:a16="http://schemas.microsoft.com/office/drawing/2014/main" id="{AD463FCF-4178-424F-9678-3D8E21E586A0}"/>
              </a:ext>
            </a:extLst>
          </p:cNvPr>
          <p:cNvGrpSpPr/>
          <p:nvPr/>
        </p:nvGrpSpPr>
        <p:grpSpPr>
          <a:xfrm flipH="1">
            <a:off x="7528362" y="2708973"/>
            <a:ext cx="5120837" cy="908658"/>
            <a:chOff x="4627378" y="2355242"/>
            <a:chExt cx="5120837" cy="908658"/>
          </a:xfrm>
          <a:solidFill>
            <a:srgbClr val="07BCFB"/>
          </a:solidFill>
        </p:grpSpPr>
        <p:sp>
          <p:nvSpPr>
            <p:cNvPr id="51" name="Rectangle 50">
              <a:extLst>
                <a:ext uri="{FF2B5EF4-FFF2-40B4-BE49-F238E27FC236}">
                  <a16:creationId xmlns:a16="http://schemas.microsoft.com/office/drawing/2014/main" id="{7BA25B6C-5B89-49A7-AD0A-067918C970AE}"/>
                </a:ext>
              </a:extLst>
            </p:cNvPr>
            <p:cNvSpPr/>
            <p:nvPr/>
          </p:nvSpPr>
          <p:spPr>
            <a:xfrm>
              <a:off x="4627378" y="3111500"/>
              <a:ext cx="4564250" cy="152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latin typeface="+mj-lt"/>
              </a:endParaRPr>
            </a:p>
          </p:txBody>
        </p:sp>
        <p:grpSp>
          <p:nvGrpSpPr>
            <p:cNvPr id="52" name="Group 51">
              <a:extLst>
                <a:ext uri="{FF2B5EF4-FFF2-40B4-BE49-F238E27FC236}">
                  <a16:creationId xmlns:a16="http://schemas.microsoft.com/office/drawing/2014/main" id="{A149D2B2-BDAC-4AEA-8131-66BD177B7B31}"/>
                </a:ext>
              </a:extLst>
            </p:cNvPr>
            <p:cNvGrpSpPr/>
            <p:nvPr/>
          </p:nvGrpSpPr>
          <p:grpSpPr>
            <a:xfrm>
              <a:off x="8635033" y="2355242"/>
              <a:ext cx="1113182" cy="690300"/>
              <a:chOff x="8635033" y="2355242"/>
              <a:chExt cx="1113182" cy="690300"/>
            </a:xfrm>
            <a:grpFill/>
          </p:grpSpPr>
          <p:sp>
            <p:nvSpPr>
              <p:cNvPr id="53" name="Freeform: Shape 52">
                <a:extLst>
                  <a:ext uri="{FF2B5EF4-FFF2-40B4-BE49-F238E27FC236}">
                    <a16:creationId xmlns:a16="http://schemas.microsoft.com/office/drawing/2014/main" id="{89B7CE5A-0C98-4846-B2F3-A96B77781E8D}"/>
                  </a:ext>
                </a:extLst>
              </p:cNvPr>
              <p:cNvSpPr/>
              <p:nvPr/>
            </p:nvSpPr>
            <p:spPr>
              <a:xfrm flipV="1">
                <a:off x="8796751" y="2355242"/>
                <a:ext cx="789747" cy="690300"/>
              </a:xfrm>
              <a:custGeom>
                <a:avLst/>
                <a:gdLst>
                  <a:gd name="connsiteX0" fmla="*/ 79515 w 789747"/>
                  <a:gd name="connsiteY0" fmla="*/ 690300 h 690300"/>
                  <a:gd name="connsiteX1" fmla="*/ 710232 w 789747"/>
                  <a:gd name="connsiteY1" fmla="*/ 690300 h 690300"/>
                  <a:gd name="connsiteX2" fmla="*/ 789747 w 789747"/>
                  <a:gd name="connsiteY2" fmla="*/ 610785 h 690300"/>
                  <a:gd name="connsiteX3" fmla="*/ 789747 w 789747"/>
                  <a:gd name="connsiteY3" fmla="*/ 292737 h 690300"/>
                  <a:gd name="connsiteX4" fmla="*/ 710232 w 789747"/>
                  <a:gd name="connsiteY4" fmla="*/ 213222 h 690300"/>
                  <a:gd name="connsiteX5" fmla="*/ 504555 w 789747"/>
                  <a:gd name="connsiteY5" fmla="*/ 213222 h 690300"/>
                  <a:gd name="connsiteX6" fmla="*/ 394873 w 789747"/>
                  <a:gd name="connsiteY6" fmla="*/ 0 h 690300"/>
                  <a:gd name="connsiteX7" fmla="*/ 285190 w 789747"/>
                  <a:gd name="connsiteY7" fmla="*/ 213222 h 690300"/>
                  <a:gd name="connsiteX8" fmla="*/ 79515 w 789747"/>
                  <a:gd name="connsiteY8" fmla="*/ 213222 h 690300"/>
                  <a:gd name="connsiteX9" fmla="*/ 0 w 789747"/>
                  <a:gd name="connsiteY9" fmla="*/ 292737 h 690300"/>
                  <a:gd name="connsiteX10" fmla="*/ 0 w 789747"/>
                  <a:gd name="connsiteY10" fmla="*/ 610785 h 690300"/>
                  <a:gd name="connsiteX11" fmla="*/ 79515 w 789747"/>
                  <a:gd name="connsiteY11" fmla="*/ 690300 h 690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9747" h="690300">
                    <a:moveTo>
                      <a:pt x="79515" y="690300"/>
                    </a:moveTo>
                    <a:lnTo>
                      <a:pt x="710232" y="690300"/>
                    </a:lnTo>
                    <a:cubicBezTo>
                      <a:pt x="754147" y="690300"/>
                      <a:pt x="789747" y="654700"/>
                      <a:pt x="789747" y="610785"/>
                    </a:cubicBezTo>
                    <a:lnTo>
                      <a:pt x="789747" y="292737"/>
                    </a:lnTo>
                    <a:cubicBezTo>
                      <a:pt x="789747" y="248822"/>
                      <a:pt x="754147" y="213222"/>
                      <a:pt x="710232" y="213222"/>
                    </a:cubicBezTo>
                    <a:lnTo>
                      <a:pt x="504555" y="213222"/>
                    </a:lnTo>
                    <a:lnTo>
                      <a:pt x="394873" y="0"/>
                    </a:lnTo>
                    <a:lnTo>
                      <a:pt x="285190" y="213222"/>
                    </a:lnTo>
                    <a:lnTo>
                      <a:pt x="79515" y="213222"/>
                    </a:lnTo>
                    <a:cubicBezTo>
                      <a:pt x="35600" y="213222"/>
                      <a:pt x="0" y="248822"/>
                      <a:pt x="0" y="292737"/>
                    </a:cubicBezTo>
                    <a:lnTo>
                      <a:pt x="0" y="610785"/>
                    </a:lnTo>
                    <a:cubicBezTo>
                      <a:pt x="0" y="654700"/>
                      <a:pt x="35600" y="690300"/>
                      <a:pt x="79515" y="6903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n w="0"/>
                  <a:solidFill>
                    <a:schemeClr val="tx1"/>
                  </a:solidFill>
                  <a:effectLst>
                    <a:outerShdw blurRad="38100" dist="19050" dir="2700000" algn="tl" rotWithShape="0">
                      <a:schemeClr val="dk1">
                        <a:alpha val="40000"/>
                      </a:schemeClr>
                    </a:outerShdw>
                  </a:effectLst>
                  <a:latin typeface="+mj-lt"/>
                </a:endParaRPr>
              </a:p>
            </p:txBody>
          </p:sp>
          <p:sp>
            <p:nvSpPr>
              <p:cNvPr id="54" name="TextBox 53">
                <a:extLst>
                  <a:ext uri="{FF2B5EF4-FFF2-40B4-BE49-F238E27FC236}">
                    <a16:creationId xmlns:a16="http://schemas.microsoft.com/office/drawing/2014/main" id="{1199A2C0-FA3B-4069-8AA4-202F665EF757}"/>
                  </a:ext>
                </a:extLst>
              </p:cNvPr>
              <p:cNvSpPr txBox="1"/>
              <p:nvPr/>
            </p:nvSpPr>
            <p:spPr>
              <a:xfrm>
                <a:off x="8635033" y="2355242"/>
                <a:ext cx="1113182" cy="461665"/>
              </a:xfrm>
              <a:prstGeom prst="rect">
                <a:avLst/>
              </a:prstGeom>
              <a:noFill/>
            </p:spPr>
            <p:txBody>
              <a:bodyPr wrap="square" rtlCol="0">
                <a:spAutoFit/>
              </a:bodyPr>
              <a:lstStyle/>
              <a:p>
                <a:pPr algn="ctr"/>
                <a:r>
                  <a:rPr lang="en-US" sz="2400" b="1" dirty="0">
                    <a:ln w="0"/>
                    <a:effectLst>
                      <a:outerShdw blurRad="38100" dist="19050" dir="2700000" algn="tl" rotWithShape="0">
                        <a:schemeClr val="dk1">
                          <a:alpha val="40000"/>
                        </a:schemeClr>
                      </a:outerShdw>
                    </a:effectLst>
                    <a:latin typeface="+mj-lt"/>
                    <a:ea typeface="Tahoma" panose="020B0604030504040204" pitchFamily="34" charset="0"/>
                    <a:cs typeface="Arial" panose="020B0604020202020204" pitchFamily="34" charset="0"/>
                  </a:rPr>
                  <a:t>75%</a:t>
                </a:r>
              </a:p>
            </p:txBody>
          </p:sp>
        </p:grpSp>
      </p:grpSp>
      <p:sp>
        <p:nvSpPr>
          <p:cNvPr id="55" name="TextBox 54">
            <a:extLst>
              <a:ext uri="{FF2B5EF4-FFF2-40B4-BE49-F238E27FC236}">
                <a16:creationId xmlns:a16="http://schemas.microsoft.com/office/drawing/2014/main" id="{CC6AB814-323D-4209-AB03-975012F1F9A1}"/>
              </a:ext>
            </a:extLst>
          </p:cNvPr>
          <p:cNvSpPr txBox="1"/>
          <p:nvPr/>
        </p:nvSpPr>
        <p:spPr>
          <a:xfrm>
            <a:off x="8477045" y="3042302"/>
            <a:ext cx="3407377" cy="338554"/>
          </a:xfrm>
          <a:prstGeom prst="rect">
            <a:avLst/>
          </a:prstGeom>
          <a:noFill/>
        </p:spPr>
        <p:txBody>
          <a:bodyPr wrap="square" rtlCol="0">
            <a:spAutoFit/>
          </a:bodyPr>
          <a:lstStyle/>
          <a:p>
            <a:r>
              <a:rPr lang="ar-SA" sz="1600" b="1" dirty="0">
                <a:solidFill>
                  <a:srgbClr val="000DFD"/>
                </a:solidFill>
                <a:latin typeface="+mj-lt"/>
                <a:ea typeface="Tahoma" panose="020B0604030504040204" pitchFamily="34" charset="0"/>
                <a:cs typeface="Arial" panose="020B0604020202020204" pitchFamily="34" charset="0"/>
              </a:rPr>
              <a:t>تحسين عملية التعرف على الأشخاص بما يعادل</a:t>
            </a:r>
            <a:endParaRPr lang="en-US" sz="1600" b="1" dirty="0">
              <a:solidFill>
                <a:srgbClr val="000DFD"/>
              </a:solidFill>
              <a:latin typeface="+mj-lt"/>
              <a:ea typeface="Tahoma" panose="020B0604030504040204" pitchFamily="34" charset="0"/>
              <a:cs typeface="Arial" panose="020B0604020202020204" pitchFamily="34" charset="0"/>
            </a:endParaRPr>
          </a:p>
        </p:txBody>
      </p:sp>
      <p:grpSp>
        <p:nvGrpSpPr>
          <p:cNvPr id="72" name="Group 71">
            <a:extLst>
              <a:ext uri="{FF2B5EF4-FFF2-40B4-BE49-F238E27FC236}">
                <a16:creationId xmlns:a16="http://schemas.microsoft.com/office/drawing/2014/main" id="{9F404622-59D6-4FDD-BB19-502BE68D4B4E}"/>
              </a:ext>
            </a:extLst>
          </p:cNvPr>
          <p:cNvGrpSpPr/>
          <p:nvPr/>
        </p:nvGrpSpPr>
        <p:grpSpPr>
          <a:xfrm>
            <a:off x="6558572" y="3677305"/>
            <a:ext cx="5162195" cy="1269901"/>
            <a:chOff x="200704" y="2276075"/>
            <a:chExt cx="5162195" cy="1269901"/>
          </a:xfrm>
        </p:grpSpPr>
        <p:sp>
          <p:nvSpPr>
            <p:cNvPr id="73" name="TextBox 72">
              <a:extLst>
                <a:ext uri="{FF2B5EF4-FFF2-40B4-BE49-F238E27FC236}">
                  <a16:creationId xmlns:a16="http://schemas.microsoft.com/office/drawing/2014/main" id="{8CCC74B2-2C5E-4F9B-9223-725D4F23E5CF}"/>
                </a:ext>
              </a:extLst>
            </p:cNvPr>
            <p:cNvSpPr txBox="1"/>
            <p:nvPr/>
          </p:nvSpPr>
          <p:spPr>
            <a:xfrm>
              <a:off x="200704" y="2622646"/>
              <a:ext cx="5162195" cy="923330"/>
            </a:xfrm>
            <a:prstGeom prst="rect">
              <a:avLst/>
            </a:prstGeom>
            <a:noFill/>
          </p:spPr>
          <p:txBody>
            <a:bodyPr wrap="square" rtlCol="0">
              <a:spAutoFit/>
            </a:bodyPr>
            <a:lstStyle/>
            <a:p>
              <a:pPr algn="r"/>
              <a:r>
                <a:rPr lang="ar-SA" dirty="0">
                  <a:ln w="0"/>
                  <a:solidFill>
                    <a:srgbClr val="000DFD"/>
                  </a:solidFill>
                  <a:effectLst>
                    <a:outerShdw blurRad="38100" dist="19050" dir="2700000" algn="tl" rotWithShape="0">
                      <a:srgbClr val="000DFD">
                        <a:alpha val="40000"/>
                      </a:srgbClr>
                    </a:outerShdw>
                  </a:effectLst>
                  <a:latin typeface="+mj-lt"/>
                  <a:ea typeface="Tahoma" panose="020B0604030504040204" pitchFamily="34" charset="0"/>
                  <a:cs typeface="Arial" panose="020B0604020202020204" pitchFamily="34" charset="0"/>
                </a:rPr>
                <a:t>تخزين كيان الموظف لهذا اليوم فقط وحذفه بعد ذلك لاختصار مساحة تخزين غير مفيدة أما بالنسبة لكيان الزبون فتخزين كيانه وحذفه بعد خروجه من المتجر بمدة زمنية محددة سابقاً</a:t>
              </a:r>
              <a:endParaRPr lang="en-US" dirty="0">
                <a:ln w="0"/>
                <a:solidFill>
                  <a:srgbClr val="000DFD"/>
                </a:solidFill>
                <a:effectLst>
                  <a:outerShdw blurRad="38100" dist="19050" dir="2700000" algn="tl" rotWithShape="0">
                    <a:srgbClr val="000DFD">
                      <a:alpha val="40000"/>
                    </a:srgbClr>
                  </a:outerShdw>
                </a:effectLst>
                <a:latin typeface="+mj-lt"/>
                <a:ea typeface="Tahoma" panose="020B0604030504040204" pitchFamily="34" charset="0"/>
                <a:cs typeface="Arial" panose="020B0604020202020204" pitchFamily="34" charset="0"/>
              </a:endParaRPr>
            </a:p>
          </p:txBody>
        </p:sp>
        <p:sp>
          <p:nvSpPr>
            <p:cNvPr id="74" name="TextBox 73">
              <a:extLst>
                <a:ext uri="{FF2B5EF4-FFF2-40B4-BE49-F238E27FC236}">
                  <a16:creationId xmlns:a16="http://schemas.microsoft.com/office/drawing/2014/main" id="{8E924EAA-5595-4F9D-9CB3-678924066996}"/>
                </a:ext>
              </a:extLst>
            </p:cNvPr>
            <p:cNvSpPr txBox="1"/>
            <p:nvPr/>
          </p:nvSpPr>
          <p:spPr>
            <a:xfrm>
              <a:off x="2057256" y="2276075"/>
              <a:ext cx="3293969" cy="461665"/>
            </a:xfrm>
            <a:prstGeom prst="rect">
              <a:avLst/>
            </a:prstGeom>
            <a:noFill/>
          </p:spPr>
          <p:txBody>
            <a:bodyPr wrap="square" rtlCol="0">
              <a:spAutoFit/>
            </a:bodyPr>
            <a:lstStyle/>
            <a:p>
              <a:pPr algn="r"/>
              <a:r>
                <a:rPr lang="ar-SA" sz="2400" dirty="0">
                  <a:ln w="0"/>
                  <a:solidFill>
                    <a:srgbClr val="000DFD"/>
                  </a:solidFill>
                  <a:effectLst>
                    <a:outerShdw blurRad="38100" dist="19050" dir="2700000" algn="tl" rotWithShape="0">
                      <a:srgbClr val="000DFD">
                        <a:alpha val="40000"/>
                      </a:srgbClr>
                    </a:outerShdw>
                  </a:effectLst>
                  <a:latin typeface="+mj-lt"/>
                  <a:ea typeface="Tahoma" panose="020B0604030504040204" pitchFamily="34" charset="0"/>
                  <a:cs typeface="Arial" panose="020B0604020202020204" pitchFamily="34" charset="0"/>
                </a:rPr>
                <a:t>تنص الخوارزمية على:</a:t>
              </a:r>
              <a:endParaRPr lang="en-US" sz="2400" dirty="0">
                <a:ln w="0"/>
                <a:solidFill>
                  <a:srgbClr val="000DFD"/>
                </a:solidFill>
                <a:effectLst>
                  <a:outerShdw blurRad="38100" dist="19050" dir="2700000" algn="tl" rotWithShape="0">
                    <a:srgbClr val="000DFD">
                      <a:alpha val="40000"/>
                    </a:srgbClr>
                  </a:outerShdw>
                </a:effectLst>
                <a:latin typeface="+mj-lt"/>
                <a:ea typeface="Tahoma" panose="020B0604030504040204" pitchFamily="34" charset="0"/>
                <a:cs typeface="Arial" panose="020B0604020202020204" pitchFamily="34" charset="0"/>
              </a:endParaRPr>
            </a:p>
          </p:txBody>
        </p:sp>
      </p:grpSp>
      <p:sp>
        <p:nvSpPr>
          <p:cNvPr id="14" name="Rectangle 13">
            <a:extLst>
              <a:ext uri="{FF2B5EF4-FFF2-40B4-BE49-F238E27FC236}">
                <a16:creationId xmlns:a16="http://schemas.microsoft.com/office/drawing/2014/main" id="{FA5FD1A3-75F2-4208-1366-D98B8684DDF3}"/>
              </a:ext>
            </a:extLst>
          </p:cNvPr>
          <p:cNvSpPr/>
          <p:nvPr/>
        </p:nvSpPr>
        <p:spPr>
          <a:xfrm>
            <a:off x="11656998" y="2680857"/>
            <a:ext cx="535002" cy="1340402"/>
          </a:xfrm>
          <a:prstGeom prst="rect">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pic>
        <p:nvPicPr>
          <p:cNvPr id="15" name="Picture 14">
            <a:extLst>
              <a:ext uri="{FF2B5EF4-FFF2-40B4-BE49-F238E27FC236}">
                <a16:creationId xmlns:a16="http://schemas.microsoft.com/office/drawing/2014/main" id="{B397A213-9366-6422-8C1F-FD1D26DEC6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1065765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additive="base">
                                        <p:cTn id="7" dur="500" fill="hold"/>
                                        <p:tgtEl>
                                          <p:spTgt spid="39"/>
                                        </p:tgtEl>
                                        <p:attrNameLst>
                                          <p:attrName>ppt_x</p:attrName>
                                        </p:attrNameLst>
                                      </p:cBhvr>
                                      <p:tavLst>
                                        <p:tav tm="0">
                                          <p:val>
                                            <p:strVal val="0-#ppt_w/2"/>
                                          </p:val>
                                        </p:tav>
                                        <p:tav tm="100000">
                                          <p:val>
                                            <p:strVal val="#ppt_x"/>
                                          </p:val>
                                        </p:tav>
                                      </p:tavLst>
                                    </p:anim>
                                    <p:anim calcmode="lin" valueType="num">
                                      <p:cBhvr additive="base">
                                        <p:cTn id="8" dur="500" fill="hold"/>
                                        <p:tgtEl>
                                          <p:spTgt spid="39"/>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250"/>
                                        <p:tgtEl>
                                          <p:spTgt spid="44"/>
                                        </p:tgtEl>
                                      </p:cBhvr>
                                    </p:animEffect>
                                  </p:childTnLst>
                                </p:cTn>
                              </p:par>
                            </p:childTnLst>
                          </p:cTn>
                        </p:par>
                        <p:par>
                          <p:cTn id="13" fill="hold">
                            <p:stCondLst>
                              <p:cond delay="750"/>
                            </p:stCondLst>
                            <p:childTnLst>
                              <p:par>
                                <p:cTn id="14" presetID="42" presetClass="entr" presetSubtype="0" fill="hold" nodeType="afterEffect">
                                  <p:stCondLst>
                                    <p:cond delay="0"/>
                                  </p:stCondLst>
                                  <p:childTnLst>
                                    <p:set>
                                      <p:cBhvr>
                                        <p:cTn id="15" dur="1" fill="hold">
                                          <p:stCondLst>
                                            <p:cond delay="0"/>
                                          </p:stCondLst>
                                        </p:cTn>
                                        <p:tgtEl>
                                          <p:spTgt spid="45"/>
                                        </p:tgtEl>
                                        <p:attrNameLst>
                                          <p:attrName>style.visibility</p:attrName>
                                        </p:attrNameLst>
                                      </p:cBhvr>
                                      <p:to>
                                        <p:strVal val="visible"/>
                                      </p:to>
                                    </p:set>
                                    <p:animEffect transition="in" filter="fade">
                                      <p:cBhvr>
                                        <p:cTn id="16" dur="500"/>
                                        <p:tgtEl>
                                          <p:spTgt spid="45"/>
                                        </p:tgtEl>
                                      </p:cBhvr>
                                    </p:animEffect>
                                    <p:anim calcmode="lin" valueType="num">
                                      <p:cBhvr>
                                        <p:cTn id="17" dur="500" fill="hold"/>
                                        <p:tgtEl>
                                          <p:spTgt spid="45"/>
                                        </p:tgtEl>
                                        <p:attrNameLst>
                                          <p:attrName>ppt_x</p:attrName>
                                        </p:attrNameLst>
                                      </p:cBhvr>
                                      <p:tavLst>
                                        <p:tav tm="0">
                                          <p:val>
                                            <p:strVal val="#ppt_x"/>
                                          </p:val>
                                        </p:tav>
                                        <p:tav tm="100000">
                                          <p:val>
                                            <p:strVal val="#ppt_x"/>
                                          </p:val>
                                        </p:tav>
                                      </p:tavLst>
                                    </p:anim>
                                    <p:anim calcmode="lin" valueType="num">
                                      <p:cBhvr>
                                        <p:cTn id="18" dur="5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nodeType="clickEffect">
                                  <p:stCondLst>
                                    <p:cond delay="0"/>
                                  </p:stCondLst>
                                  <p:childTnLst>
                                    <p:set>
                                      <p:cBhvr>
                                        <p:cTn id="22" dur="1" fill="hold">
                                          <p:stCondLst>
                                            <p:cond delay="0"/>
                                          </p:stCondLst>
                                        </p:cTn>
                                        <p:tgtEl>
                                          <p:spTgt spid="50"/>
                                        </p:tgtEl>
                                        <p:attrNameLst>
                                          <p:attrName>style.visibility</p:attrName>
                                        </p:attrNameLst>
                                      </p:cBhvr>
                                      <p:to>
                                        <p:strVal val="visible"/>
                                      </p:to>
                                    </p:set>
                                    <p:anim calcmode="lin" valueType="num">
                                      <p:cBhvr additive="base">
                                        <p:cTn id="23" dur="500" fill="hold"/>
                                        <p:tgtEl>
                                          <p:spTgt spid="50"/>
                                        </p:tgtEl>
                                        <p:attrNameLst>
                                          <p:attrName>ppt_x</p:attrName>
                                        </p:attrNameLst>
                                      </p:cBhvr>
                                      <p:tavLst>
                                        <p:tav tm="0">
                                          <p:val>
                                            <p:strVal val="1+#ppt_w/2"/>
                                          </p:val>
                                        </p:tav>
                                        <p:tav tm="100000">
                                          <p:val>
                                            <p:strVal val="#ppt_x"/>
                                          </p:val>
                                        </p:tav>
                                      </p:tavLst>
                                    </p:anim>
                                    <p:anim calcmode="lin" valueType="num">
                                      <p:cBhvr additive="base">
                                        <p:cTn id="24" dur="500" fill="hold"/>
                                        <p:tgtEl>
                                          <p:spTgt spid="50"/>
                                        </p:tgtEl>
                                        <p:attrNameLst>
                                          <p:attrName>ppt_y</p:attrName>
                                        </p:attrNameLst>
                                      </p:cBhvr>
                                      <p:tavLst>
                                        <p:tav tm="0">
                                          <p:val>
                                            <p:strVal val="#ppt_y"/>
                                          </p:val>
                                        </p:tav>
                                        <p:tav tm="100000">
                                          <p:val>
                                            <p:strVal val="#ppt_y"/>
                                          </p:val>
                                        </p:tav>
                                      </p:tavLst>
                                    </p:anim>
                                  </p:childTnLst>
                                </p:cTn>
                              </p:par>
                            </p:childTnLst>
                          </p:cTn>
                        </p:par>
                        <p:par>
                          <p:cTn id="25" fill="hold">
                            <p:stCondLst>
                              <p:cond delay="500"/>
                            </p:stCondLst>
                            <p:childTnLst>
                              <p:par>
                                <p:cTn id="26" presetID="10" presetClass="entr" presetSubtype="0" fill="hold" grpId="0" nodeType="afterEffect">
                                  <p:stCondLst>
                                    <p:cond delay="0"/>
                                  </p:stCondLst>
                                  <p:childTnLst>
                                    <p:set>
                                      <p:cBhvr>
                                        <p:cTn id="27" dur="1" fill="hold">
                                          <p:stCondLst>
                                            <p:cond delay="0"/>
                                          </p:stCondLst>
                                        </p:cTn>
                                        <p:tgtEl>
                                          <p:spTgt spid="55"/>
                                        </p:tgtEl>
                                        <p:attrNameLst>
                                          <p:attrName>style.visibility</p:attrName>
                                        </p:attrNameLst>
                                      </p:cBhvr>
                                      <p:to>
                                        <p:strVal val="visible"/>
                                      </p:to>
                                    </p:set>
                                    <p:animEffect transition="in" filter="fade">
                                      <p:cBhvr>
                                        <p:cTn id="28" dur="250"/>
                                        <p:tgtEl>
                                          <p:spTgt spid="55"/>
                                        </p:tgtEl>
                                      </p:cBhvr>
                                    </p:animEffect>
                                  </p:childTnLst>
                                </p:cTn>
                              </p:par>
                            </p:childTnLst>
                          </p:cTn>
                        </p:par>
                        <p:par>
                          <p:cTn id="29" fill="hold">
                            <p:stCondLst>
                              <p:cond delay="750"/>
                            </p:stCondLst>
                            <p:childTnLst>
                              <p:par>
                                <p:cTn id="30" presetID="42" presetClass="entr" presetSubtype="0" fill="hold" nodeType="afterEffect">
                                  <p:stCondLst>
                                    <p:cond delay="0"/>
                                  </p:stCondLst>
                                  <p:childTnLst>
                                    <p:set>
                                      <p:cBhvr>
                                        <p:cTn id="31" dur="1" fill="hold">
                                          <p:stCondLst>
                                            <p:cond delay="0"/>
                                          </p:stCondLst>
                                        </p:cTn>
                                        <p:tgtEl>
                                          <p:spTgt spid="72"/>
                                        </p:tgtEl>
                                        <p:attrNameLst>
                                          <p:attrName>style.visibility</p:attrName>
                                        </p:attrNameLst>
                                      </p:cBhvr>
                                      <p:to>
                                        <p:strVal val="visible"/>
                                      </p:to>
                                    </p:set>
                                    <p:animEffect transition="in" filter="fade">
                                      <p:cBhvr>
                                        <p:cTn id="32" dur="500"/>
                                        <p:tgtEl>
                                          <p:spTgt spid="72"/>
                                        </p:tgtEl>
                                      </p:cBhvr>
                                    </p:animEffect>
                                    <p:anim calcmode="lin" valueType="num">
                                      <p:cBhvr>
                                        <p:cTn id="33" dur="500" fill="hold"/>
                                        <p:tgtEl>
                                          <p:spTgt spid="72"/>
                                        </p:tgtEl>
                                        <p:attrNameLst>
                                          <p:attrName>ppt_x</p:attrName>
                                        </p:attrNameLst>
                                      </p:cBhvr>
                                      <p:tavLst>
                                        <p:tav tm="0">
                                          <p:val>
                                            <p:strVal val="#ppt_x"/>
                                          </p:val>
                                        </p:tav>
                                        <p:tav tm="100000">
                                          <p:val>
                                            <p:strVal val="#ppt_x"/>
                                          </p:val>
                                        </p:tav>
                                      </p:tavLst>
                                    </p:anim>
                                    <p:anim calcmode="lin" valueType="num">
                                      <p:cBhvr>
                                        <p:cTn id="34" dur="500" fill="hold"/>
                                        <p:tgtEl>
                                          <p:spTgt spid="7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5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BD09256-2360-4931-A15C-894E2F25F29D}"/>
              </a:ext>
            </a:extLst>
          </p:cNvPr>
          <p:cNvSpPr/>
          <p:nvPr/>
        </p:nvSpPr>
        <p:spPr>
          <a:xfrm>
            <a:off x="0" y="0"/>
            <a:ext cx="6095999" cy="6858000"/>
          </a:xfrm>
          <a:prstGeom prst="rect">
            <a:avLst/>
          </a:prstGeom>
          <a:solidFill>
            <a:srgbClr val="0EA7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 name="Rectangle: Rounded Corners 4">
            <a:extLst>
              <a:ext uri="{FF2B5EF4-FFF2-40B4-BE49-F238E27FC236}">
                <a16:creationId xmlns:a16="http://schemas.microsoft.com/office/drawing/2014/main" id="{C4C6562D-805D-4DCF-9F0A-CE0275A17EDE}"/>
              </a:ext>
            </a:extLst>
          </p:cNvPr>
          <p:cNvSpPr/>
          <p:nvPr/>
        </p:nvSpPr>
        <p:spPr>
          <a:xfrm>
            <a:off x="1511300" y="858192"/>
            <a:ext cx="3092742" cy="466734"/>
          </a:xfrm>
          <a:prstGeom prst="roundRect">
            <a:avLst>
              <a:gd name="adj" fmla="val 50000"/>
            </a:avLst>
          </a:prstGeom>
          <a:solidFill>
            <a:srgbClr val="000DFD"/>
          </a:solid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TextBox 9">
            <a:extLst>
              <a:ext uri="{FF2B5EF4-FFF2-40B4-BE49-F238E27FC236}">
                <a16:creationId xmlns:a16="http://schemas.microsoft.com/office/drawing/2014/main" id="{0AAE02A2-E436-4D00-8F9D-4231677F6A5F}"/>
              </a:ext>
            </a:extLst>
          </p:cNvPr>
          <p:cNvSpPr txBox="1"/>
          <p:nvPr/>
        </p:nvSpPr>
        <p:spPr>
          <a:xfrm>
            <a:off x="1463873" y="858136"/>
            <a:ext cx="3156359" cy="369332"/>
          </a:xfrm>
          <a:prstGeom prst="rect">
            <a:avLst/>
          </a:prstGeom>
          <a:noFill/>
        </p:spPr>
        <p:txBody>
          <a:bodyPr wrap="square" rtlCol="0">
            <a:spAutoFit/>
          </a:bodyPr>
          <a:lstStyle/>
          <a:p>
            <a:pPr algn="ctr"/>
            <a:r>
              <a:rPr lang="ar-SA" b="1" dirty="0">
                <a:ln w="0"/>
                <a:effectLst>
                  <a:outerShdw blurRad="38100" dist="19050" dir="2700000" algn="tl" rotWithShape="0">
                    <a:schemeClr val="dk1">
                      <a:alpha val="40000"/>
                    </a:schemeClr>
                  </a:outerShdw>
                </a:effectLst>
                <a:latin typeface="+mj-lt"/>
              </a:rPr>
              <a:t>بعد تطبيق فكرة التقاط الوجه لمرة واحدة</a:t>
            </a:r>
            <a:endParaRPr lang="en-US" b="1" dirty="0">
              <a:ln w="0"/>
              <a:effectLst>
                <a:outerShdw blurRad="38100" dist="19050" dir="2700000" algn="tl" rotWithShape="0">
                  <a:schemeClr val="dk1">
                    <a:alpha val="40000"/>
                  </a:schemeClr>
                </a:outerShdw>
              </a:effectLst>
              <a:latin typeface="+mj-lt"/>
            </a:endParaRPr>
          </a:p>
        </p:txBody>
      </p:sp>
      <p:sp>
        <p:nvSpPr>
          <p:cNvPr id="6" name="Oval 5">
            <a:extLst>
              <a:ext uri="{FF2B5EF4-FFF2-40B4-BE49-F238E27FC236}">
                <a16:creationId xmlns:a16="http://schemas.microsoft.com/office/drawing/2014/main" id="{4DAE9F14-010C-43E3-9F96-2358A71F899A}"/>
              </a:ext>
            </a:extLst>
          </p:cNvPr>
          <p:cNvSpPr/>
          <p:nvPr/>
        </p:nvSpPr>
        <p:spPr>
          <a:xfrm>
            <a:off x="656120" y="305385"/>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0" name="Freeform: Shape 29">
            <a:extLst>
              <a:ext uri="{FF2B5EF4-FFF2-40B4-BE49-F238E27FC236}">
                <a16:creationId xmlns:a16="http://schemas.microsoft.com/office/drawing/2014/main" id="{9F8A01AB-3E47-44B0-A7E9-B14464891F80}"/>
              </a:ext>
            </a:extLst>
          </p:cNvPr>
          <p:cNvSpPr/>
          <p:nvPr/>
        </p:nvSpPr>
        <p:spPr>
          <a:xfrm rot="10800000">
            <a:off x="-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1" name="Freeform: Shape 30">
            <a:extLst>
              <a:ext uri="{FF2B5EF4-FFF2-40B4-BE49-F238E27FC236}">
                <a16:creationId xmlns:a16="http://schemas.microsoft.com/office/drawing/2014/main" id="{D8C860C2-CCE7-4AB6-9756-A9594B9869E4}"/>
              </a:ext>
            </a:extLst>
          </p:cNvPr>
          <p:cNvSpPr/>
          <p:nvPr/>
        </p:nvSpPr>
        <p:spPr>
          <a:xfrm rot="10800000">
            <a:off x="-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2" name="Oval 31">
            <a:extLst>
              <a:ext uri="{FF2B5EF4-FFF2-40B4-BE49-F238E27FC236}">
                <a16:creationId xmlns:a16="http://schemas.microsoft.com/office/drawing/2014/main" id="{2006332C-7924-45F6-8F1B-0029924742E8}"/>
              </a:ext>
            </a:extLst>
          </p:cNvPr>
          <p:cNvSpPr/>
          <p:nvPr/>
        </p:nvSpPr>
        <p:spPr>
          <a:xfrm>
            <a:off x="4719992" y="6350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5" name="Freeform: Shape 34">
            <a:extLst>
              <a:ext uri="{FF2B5EF4-FFF2-40B4-BE49-F238E27FC236}">
                <a16:creationId xmlns:a16="http://schemas.microsoft.com/office/drawing/2014/main" id="{EC3C6562-A7BF-45C4-8F1B-47634E9E4BD2}"/>
              </a:ext>
            </a:extLst>
          </p:cNvPr>
          <p:cNvSpPr/>
          <p:nvPr/>
        </p:nvSpPr>
        <p:spPr>
          <a:xfrm>
            <a:off x="5960309" y="17410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7" name="Freeform: Shape 36">
            <a:extLst>
              <a:ext uri="{FF2B5EF4-FFF2-40B4-BE49-F238E27FC236}">
                <a16:creationId xmlns:a16="http://schemas.microsoft.com/office/drawing/2014/main" id="{60A61356-271A-4F3F-BF03-642010FE8FD2}"/>
              </a:ext>
            </a:extLst>
          </p:cNvPr>
          <p:cNvSpPr/>
          <p:nvPr/>
        </p:nvSpPr>
        <p:spPr>
          <a:xfrm>
            <a:off x="5960309" y="559738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27" name="Rectangle: Rounded Corners 126">
            <a:extLst>
              <a:ext uri="{FF2B5EF4-FFF2-40B4-BE49-F238E27FC236}">
                <a16:creationId xmlns:a16="http://schemas.microsoft.com/office/drawing/2014/main" id="{5EAC5BC0-1F7B-42B2-BDB9-8DD169BDCE3A}"/>
              </a:ext>
            </a:extLst>
          </p:cNvPr>
          <p:cNvSpPr/>
          <p:nvPr/>
        </p:nvSpPr>
        <p:spPr>
          <a:xfrm>
            <a:off x="7611984" y="858192"/>
            <a:ext cx="3092742" cy="466734"/>
          </a:xfrm>
          <a:prstGeom prst="roundRect">
            <a:avLst>
              <a:gd name="adj" fmla="val 50000"/>
            </a:avLst>
          </a:prstGeom>
          <a:solidFill>
            <a:srgbClr val="000DFD"/>
          </a:solid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8" name="TextBox 127">
            <a:extLst>
              <a:ext uri="{FF2B5EF4-FFF2-40B4-BE49-F238E27FC236}">
                <a16:creationId xmlns:a16="http://schemas.microsoft.com/office/drawing/2014/main" id="{A3E640F7-B3EE-4178-9429-DCA4B0FEF316}"/>
              </a:ext>
            </a:extLst>
          </p:cNvPr>
          <p:cNvSpPr txBox="1"/>
          <p:nvPr/>
        </p:nvSpPr>
        <p:spPr>
          <a:xfrm>
            <a:off x="7679019" y="859215"/>
            <a:ext cx="2958045" cy="461665"/>
          </a:xfrm>
          <a:prstGeom prst="rect">
            <a:avLst/>
          </a:prstGeom>
          <a:noFill/>
        </p:spPr>
        <p:txBody>
          <a:bodyPr wrap="square" rtlCol="0">
            <a:spAutoFit/>
          </a:bodyPr>
          <a:lstStyle/>
          <a:p>
            <a:pPr algn="ctr"/>
            <a:r>
              <a:rPr lang="ar-SA" sz="2400" b="1" dirty="0">
                <a:ln w="0"/>
                <a:effectLst>
                  <a:outerShdw blurRad="38100" dist="19050" dir="2700000" algn="tl" rotWithShape="0">
                    <a:schemeClr val="dk1">
                      <a:alpha val="40000"/>
                    </a:schemeClr>
                  </a:outerShdw>
                </a:effectLst>
                <a:latin typeface="+mj-lt"/>
              </a:rPr>
              <a:t>قبل تطبيق آلية الحذف الآلي</a:t>
            </a:r>
            <a:endParaRPr lang="en-US" sz="2400" b="1" dirty="0">
              <a:ln w="0"/>
              <a:effectLst>
                <a:outerShdw blurRad="38100" dist="19050" dir="2700000" algn="tl" rotWithShape="0">
                  <a:schemeClr val="dk1">
                    <a:alpha val="40000"/>
                  </a:schemeClr>
                </a:outerShdw>
              </a:effectLst>
              <a:latin typeface="+mj-lt"/>
            </a:endParaRPr>
          </a:p>
        </p:txBody>
      </p:sp>
      <p:sp>
        <p:nvSpPr>
          <p:cNvPr id="2" name="Oval 1">
            <a:extLst>
              <a:ext uri="{FF2B5EF4-FFF2-40B4-BE49-F238E27FC236}">
                <a16:creationId xmlns:a16="http://schemas.microsoft.com/office/drawing/2014/main" id="{45B3E930-5B54-4098-8DDE-4CA1633F61CE}"/>
              </a:ext>
            </a:extLst>
          </p:cNvPr>
          <p:cNvSpPr/>
          <p:nvPr/>
        </p:nvSpPr>
        <p:spPr>
          <a:xfrm>
            <a:off x="8477045" y="5835290"/>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 name="Freeform: Shape 2">
            <a:extLst>
              <a:ext uri="{FF2B5EF4-FFF2-40B4-BE49-F238E27FC236}">
                <a16:creationId xmlns:a16="http://schemas.microsoft.com/office/drawing/2014/main" id="{2B2068FB-D538-423F-8081-D3F5E2537891}"/>
              </a:ext>
            </a:extLst>
          </p:cNvPr>
          <p:cNvSpPr/>
          <p:nvPr/>
        </p:nvSpPr>
        <p:spPr>
          <a:xfrm rot="5400000">
            <a:off x="6686913" y="666108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4" name="Freeform: Shape 3">
            <a:extLst>
              <a:ext uri="{FF2B5EF4-FFF2-40B4-BE49-F238E27FC236}">
                <a16:creationId xmlns:a16="http://schemas.microsoft.com/office/drawing/2014/main" id="{BEAA200B-56CF-43D6-B662-0A8082F098C0}"/>
              </a:ext>
            </a:extLst>
          </p:cNvPr>
          <p:cNvSpPr/>
          <p:nvPr/>
        </p:nvSpPr>
        <p:spPr>
          <a:xfrm rot="10800000">
            <a:off x="6095998" y="251266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7" name="Oval 6">
            <a:extLst>
              <a:ext uri="{FF2B5EF4-FFF2-40B4-BE49-F238E27FC236}">
                <a16:creationId xmlns:a16="http://schemas.microsoft.com/office/drawing/2014/main" id="{00349701-D5FE-42FF-9E96-5385942D4CA8}"/>
              </a:ext>
            </a:extLst>
          </p:cNvPr>
          <p:cNvSpPr/>
          <p:nvPr/>
        </p:nvSpPr>
        <p:spPr>
          <a:xfrm>
            <a:off x="10815991" y="6350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Oval 8">
            <a:extLst>
              <a:ext uri="{FF2B5EF4-FFF2-40B4-BE49-F238E27FC236}">
                <a16:creationId xmlns:a16="http://schemas.microsoft.com/office/drawing/2014/main" id="{9CBDD39B-5DEC-4E93-BAC2-E2F0B7C40476}"/>
              </a:ext>
            </a:extLst>
          </p:cNvPr>
          <p:cNvSpPr/>
          <p:nvPr/>
        </p:nvSpPr>
        <p:spPr>
          <a:xfrm>
            <a:off x="10553431" y="6219262"/>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 name="Freeform: Shape 10">
            <a:extLst>
              <a:ext uri="{FF2B5EF4-FFF2-40B4-BE49-F238E27FC236}">
                <a16:creationId xmlns:a16="http://schemas.microsoft.com/office/drawing/2014/main" id="{687F1216-3F27-4917-A837-AD367EC70350}"/>
              </a:ext>
            </a:extLst>
          </p:cNvPr>
          <p:cNvSpPr/>
          <p:nvPr/>
        </p:nvSpPr>
        <p:spPr>
          <a:xfrm>
            <a:off x="12056308" y="17410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2" name="Freeform: Shape 11">
            <a:extLst>
              <a:ext uri="{FF2B5EF4-FFF2-40B4-BE49-F238E27FC236}">
                <a16:creationId xmlns:a16="http://schemas.microsoft.com/office/drawing/2014/main" id="{4CEB28C1-AB4C-4EC0-8920-BB6DE8083190}"/>
              </a:ext>
            </a:extLst>
          </p:cNvPr>
          <p:cNvSpPr/>
          <p:nvPr/>
        </p:nvSpPr>
        <p:spPr>
          <a:xfrm>
            <a:off x="12056308" y="5597385"/>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grpSp>
        <p:nvGrpSpPr>
          <p:cNvPr id="56" name="Group 55">
            <a:extLst>
              <a:ext uri="{FF2B5EF4-FFF2-40B4-BE49-F238E27FC236}">
                <a16:creationId xmlns:a16="http://schemas.microsoft.com/office/drawing/2014/main" id="{2778F5CC-BA99-4C75-9DC2-F5E1A6F88710}"/>
              </a:ext>
            </a:extLst>
          </p:cNvPr>
          <p:cNvGrpSpPr/>
          <p:nvPr/>
        </p:nvGrpSpPr>
        <p:grpSpPr>
          <a:xfrm>
            <a:off x="1882382" y="2649295"/>
            <a:ext cx="2261288" cy="2261288"/>
            <a:chOff x="4328982" y="2168610"/>
            <a:chExt cx="2261288" cy="2261288"/>
          </a:xfrm>
        </p:grpSpPr>
        <p:sp>
          <p:nvSpPr>
            <p:cNvPr id="57" name="Circle: Hollow 56">
              <a:extLst>
                <a:ext uri="{FF2B5EF4-FFF2-40B4-BE49-F238E27FC236}">
                  <a16:creationId xmlns:a16="http://schemas.microsoft.com/office/drawing/2014/main" id="{1714E605-8407-489B-872C-C7BE0861A4C1}"/>
                </a:ext>
              </a:extLst>
            </p:cNvPr>
            <p:cNvSpPr/>
            <p:nvPr/>
          </p:nvSpPr>
          <p:spPr>
            <a:xfrm>
              <a:off x="4328982" y="2168610"/>
              <a:ext cx="2261288" cy="2261288"/>
            </a:xfrm>
            <a:prstGeom prst="donut">
              <a:avLst>
                <a:gd name="adj" fmla="val 1027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sp>
          <p:nvSpPr>
            <p:cNvPr id="58" name="Freeform: Shape 57">
              <a:extLst>
                <a:ext uri="{FF2B5EF4-FFF2-40B4-BE49-F238E27FC236}">
                  <a16:creationId xmlns:a16="http://schemas.microsoft.com/office/drawing/2014/main" id="{5D10D74F-DC1E-4BD3-A62F-89E4CD249B8C}"/>
                </a:ext>
              </a:extLst>
            </p:cNvPr>
            <p:cNvSpPr/>
            <p:nvPr/>
          </p:nvSpPr>
          <p:spPr>
            <a:xfrm>
              <a:off x="4328982" y="3299254"/>
              <a:ext cx="2261288" cy="1130644"/>
            </a:xfrm>
            <a:custGeom>
              <a:avLst/>
              <a:gdLst>
                <a:gd name="connsiteX0" fmla="*/ 0 w 2261288"/>
                <a:gd name="connsiteY0" fmla="*/ 0 h 1130644"/>
                <a:gd name="connsiteX1" fmla="*/ 232393 w 2261288"/>
                <a:gd name="connsiteY1" fmla="*/ 0 h 1130644"/>
                <a:gd name="connsiteX2" fmla="*/ 1130644 w 2261288"/>
                <a:gd name="connsiteY2" fmla="*/ 898251 h 1130644"/>
                <a:gd name="connsiteX3" fmla="*/ 2028895 w 2261288"/>
                <a:gd name="connsiteY3" fmla="*/ 0 h 1130644"/>
                <a:gd name="connsiteX4" fmla="*/ 2261288 w 2261288"/>
                <a:gd name="connsiteY4" fmla="*/ 0 h 1130644"/>
                <a:gd name="connsiteX5" fmla="*/ 1130644 w 2261288"/>
                <a:gd name="connsiteY5" fmla="*/ 1130644 h 1130644"/>
                <a:gd name="connsiteX6" fmla="*/ 0 w 2261288"/>
                <a:gd name="connsiteY6" fmla="*/ 0 h 1130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1288" h="1130644">
                  <a:moveTo>
                    <a:pt x="0" y="0"/>
                  </a:moveTo>
                  <a:lnTo>
                    <a:pt x="232393" y="0"/>
                  </a:lnTo>
                  <a:cubicBezTo>
                    <a:pt x="232393" y="496090"/>
                    <a:pt x="634554" y="898251"/>
                    <a:pt x="1130644" y="898251"/>
                  </a:cubicBezTo>
                  <a:cubicBezTo>
                    <a:pt x="1626734" y="898251"/>
                    <a:pt x="2028895" y="496090"/>
                    <a:pt x="2028895" y="0"/>
                  </a:cubicBezTo>
                  <a:lnTo>
                    <a:pt x="2261288" y="0"/>
                  </a:lnTo>
                  <a:cubicBezTo>
                    <a:pt x="2261288" y="624437"/>
                    <a:pt x="1755081" y="1130644"/>
                    <a:pt x="1130644" y="1130644"/>
                  </a:cubicBezTo>
                  <a:cubicBezTo>
                    <a:pt x="506207" y="1130644"/>
                    <a:pt x="0" y="624437"/>
                    <a:pt x="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j-lt"/>
              </a:endParaRPr>
            </a:p>
          </p:txBody>
        </p:sp>
      </p:grpSp>
      <p:sp>
        <p:nvSpPr>
          <p:cNvPr id="59" name="Rectangle 58">
            <a:extLst>
              <a:ext uri="{FF2B5EF4-FFF2-40B4-BE49-F238E27FC236}">
                <a16:creationId xmlns:a16="http://schemas.microsoft.com/office/drawing/2014/main" id="{FA96F311-4D55-4853-B248-1998A1CC71C4}"/>
              </a:ext>
            </a:extLst>
          </p:cNvPr>
          <p:cNvSpPr/>
          <p:nvPr/>
        </p:nvSpPr>
        <p:spPr>
          <a:xfrm>
            <a:off x="1567285" y="3779939"/>
            <a:ext cx="2891481" cy="1346886"/>
          </a:xfrm>
          <a:prstGeom prst="rect">
            <a:avLst/>
          </a:prstGeom>
          <a:solidFill>
            <a:srgbClr val="0EA7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60" name="Group 59">
            <a:extLst>
              <a:ext uri="{FF2B5EF4-FFF2-40B4-BE49-F238E27FC236}">
                <a16:creationId xmlns:a16="http://schemas.microsoft.com/office/drawing/2014/main" id="{B93E06B1-77AE-4893-AF78-0637D73FCDA8}"/>
              </a:ext>
            </a:extLst>
          </p:cNvPr>
          <p:cNvGrpSpPr/>
          <p:nvPr/>
        </p:nvGrpSpPr>
        <p:grpSpPr>
          <a:xfrm>
            <a:off x="1163396" y="3456773"/>
            <a:ext cx="3892554" cy="3227121"/>
            <a:chOff x="-120791" y="3105834"/>
            <a:chExt cx="3699257" cy="3227121"/>
          </a:xfrm>
        </p:grpSpPr>
        <p:sp>
          <p:nvSpPr>
            <p:cNvPr id="61" name="TextBox 60">
              <a:extLst>
                <a:ext uri="{FF2B5EF4-FFF2-40B4-BE49-F238E27FC236}">
                  <a16:creationId xmlns:a16="http://schemas.microsoft.com/office/drawing/2014/main" id="{5ED79880-ABDC-4023-8498-75C9B8476F38}"/>
                </a:ext>
              </a:extLst>
            </p:cNvPr>
            <p:cNvSpPr txBox="1"/>
            <p:nvPr/>
          </p:nvSpPr>
          <p:spPr>
            <a:xfrm>
              <a:off x="1152714" y="3105834"/>
              <a:ext cx="1210305" cy="646331"/>
            </a:xfrm>
            <a:prstGeom prst="rect">
              <a:avLst/>
            </a:prstGeom>
            <a:noFill/>
          </p:spPr>
          <p:txBody>
            <a:bodyPr wrap="square" rtlCol="0">
              <a:spAutoFit/>
            </a:bodyPr>
            <a:lstStyle/>
            <a:p>
              <a:pPr algn="ctr"/>
              <a:r>
                <a:rPr lang="en-US" sz="3600" b="1" dirty="0">
                  <a:solidFill>
                    <a:srgbClr val="FFC000"/>
                  </a:solidFill>
                  <a:latin typeface="+mj-lt"/>
                </a:rPr>
                <a:t>6</a:t>
              </a:r>
              <a:r>
                <a:rPr lang="ar-SA" sz="3600" b="1" dirty="0">
                  <a:solidFill>
                    <a:srgbClr val="FFC000"/>
                  </a:solidFill>
                  <a:latin typeface="+mj-lt"/>
                </a:rPr>
                <a:t>0</a:t>
              </a:r>
              <a:r>
                <a:rPr lang="en-US" sz="3600" b="1" dirty="0">
                  <a:solidFill>
                    <a:srgbClr val="FFC000"/>
                  </a:solidFill>
                  <a:latin typeface="+mj-lt"/>
                </a:rPr>
                <a:t>%</a:t>
              </a:r>
            </a:p>
          </p:txBody>
        </p:sp>
        <p:sp>
          <p:nvSpPr>
            <p:cNvPr id="62" name="TextBox 61">
              <a:extLst>
                <a:ext uri="{FF2B5EF4-FFF2-40B4-BE49-F238E27FC236}">
                  <a16:creationId xmlns:a16="http://schemas.microsoft.com/office/drawing/2014/main" id="{38ADC3EE-7C21-46BC-97C0-BDFAF82971AF}"/>
                </a:ext>
              </a:extLst>
            </p:cNvPr>
            <p:cNvSpPr txBox="1"/>
            <p:nvPr/>
          </p:nvSpPr>
          <p:spPr>
            <a:xfrm>
              <a:off x="-68794" y="3655299"/>
              <a:ext cx="3600450" cy="2677656"/>
            </a:xfrm>
            <a:prstGeom prst="rect">
              <a:avLst/>
            </a:prstGeom>
            <a:noFill/>
          </p:spPr>
          <p:txBody>
            <a:bodyPr wrap="square" rtlCol="0">
              <a:spAutoFit/>
            </a:bodyPr>
            <a:lstStyle/>
            <a:p>
              <a:pPr algn="ctr" rtl="1"/>
              <a:r>
                <a:rPr lang="ar-SA" sz="2400" b="1" dirty="0">
                  <a:solidFill>
                    <a:srgbClr val="FFC000"/>
                  </a:solidFill>
                  <a:latin typeface="+mj-lt"/>
                </a:rPr>
                <a:t>سابقاً كان معدل الزمن الذي يستغرقه النظام الذكي لتحليل الفيديو أكبر بـ 60 بالمائة بسبب تعقيد </a:t>
              </a:r>
              <a:r>
                <a:rPr lang="en-US" sz="2400" b="1" dirty="0">
                  <a:solidFill>
                    <a:srgbClr val="FFC000"/>
                  </a:solidFill>
                  <a:latin typeface="+mj-lt"/>
                </a:rPr>
                <a:t>Face Detection and Recognition Models</a:t>
              </a:r>
            </a:p>
            <a:p>
              <a:pPr algn="ctr" rtl="1"/>
              <a:endParaRPr lang="en-US" sz="2400" b="1" dirty="0">
                <a:solidFill>
                  <a:srgbClr val="FFC000"/>
                </a:solidFill>
                <a:latin typeface="+mj-lt"/>
              </a:endParaRPr>
            </a:p>
          </p:txBody>
        </p:sp>
        <p:sp>
          <p:nvSpPr>
            <p:cNvPr id="63" name="TextBox 62">
              <a:extLst>
                <a:ext uri="{FF2B5EF4-FFF2-40B4-BE49-F238E27FC236}">
                  <a16:creationId xmlns:a16="http://schemas.microsoft.com/office/drawing/2014/main" id="{8D3247CF-3FBA-4184-BEE4-C3B79322EA8F}"/>
                </a:ext>
              </a:extLst>
            </p:cNvPr>
            <p:cNvSpPr txBox="1"/>
            <p:nvPr/>
          </p:nvSpPr>
          <p:spPr>
            <a:xfrm>
              <a:off x="-120791" y="4089845"/>
              <a:ext cx="3699257" cy="400110"/>
            </a:xfrm>
            <a:prstGeom prst="rect">
              <a:avLst/>
            </a:prstGeom>
            <a:noFill/>
          </p:spPr>
          <p:txBody>
            <a:bodyPr wrap="square" rtlCol="0">
              <a:spAutoFit/>
            </a:bodyPr>
            <a:lstStyle/>
            <a:p>
              <a:pPr algn="ctr"/>
              <a:endParaRPr lang="en-US" sz="2000" dirty="0">
                <a:solidFill>
                  <a:schemeClr val="bg1">
                    <a:lumMod val="95000"/>
                  </a:schemeClr>
                </a:solidFill>
                <a:latin typeface="+mj-lt"/>
              </a:endParaRPr>
            </a:p>
          </p:txBody>
        </p:sp>
      </p:grpSp>
      <p:grpSp>
        <p:nvGrpSpPr>
          <p:cNvPr id="64" name="Group 63">
            <a:extLst>
              <a:ext uri="{FF2B5EF4-FFF2-40B4-BE49-F238E27FC236}">
                <a16:creationId xmlns:a16="http://schemas.microsoft.com/office/drawing/2014/main" id="{2A8CF0C8-3F80-45E0-9FDD-A4A612D3CE15}"/>
              </a:ext>
            </a:extLst>
          </p:cNvPr>
          <p:cNvGrpSpPr/>
          <p:nvPr/>
        </p:nvGrpSpPr>
        <p:grpSpPr>
          <a:xfrm>
            <a:off x="7994116" y="2649295"/>
            <a:ext cx="2261288" cy="2261288"/>
            <a:chOff x="4328982" y="2168610"/>
            <a:chExt cx="2261288" cy="2261288"/>
          </a:xfrm>
        </p:grpSpPr>
        <p:sp>
          <p:nvSpPr>
            <p:cNvPr id="65" name="Circle: Hollow 64">
              <a:extLst>
                <a:ext uri="{FF2B5EF4-FFF2-40B4-BE49-F238E27FC236}">
                  <a16:creationId xmlns:a16="http://schemas.microsoft.com/office/drawing/2014/main" id="{FA4439F6-E358-4717-9FD6-C2CBE86F65D8}"/>
                </a:ext>
              </a:extLst>
            </p:cNvPr>
            <p:cNvSpPr/>
            <p:nvPr/>
          </p:nvSpPr>
          <p:spPr>
            <a:xfrm>
              <a:off x="4328982" y="2168610"/>
              <a:ext cx="2261288" cy="2261288"/>
            </a:xfrm>
            <a:prstGeom prst="donut">
              <a:avLst>
                <a:gd name="adj" fmla="val 10277"/>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sp>
          <p:nvSpPr>
            <p:cNvPr id="66" name="Freeform: Shape 65">
              <a:extLst>
                <a:ext uri="{FF2B5EF4-FFF2-40B4-BE49-F238E27FC236}">
                  <a16:creationId xmlns:a16="http://schemas.microsoft.com/office/drawing/2014/main" id="{F8D383C7-7019-439C-8C84-CF6B6621ABA4}"/>
                </a:ext>
              </a:extLst>
            </p:cNvPr>
            <p:cNvSpPr/>
            <p:nvPr/>
          </p:nvSpPr>
          <p:spPr>
            <a:xfrm>
              <a:off x="4328982" y="3299254"/>
              <a:ext cx="2261288" cy="1130644"/>
            </a:xfrm>
            <a:custGeom>
              <a:avLst/>
              <a:gdLst>
                <a:gd name="connsiteX0" fmla="*/ 0 w 2261288"/>
                <a:gd name="connsiteY0" fmla="*/ 0 h 1130644"/>
                <a:gd name="connsiteX1" fmla="*/ 232393 w 2261288"/>
                <a:gd name="connsiteY1" fmla="*/ 0 h 1130644"/>
                <a:gd name="connsiteX2" fmla="*/ 1130644 w 2261288"/>
                <a:gd name="connsiteY2" fmla="*/ 898251 h 1130644"/>
                <a:gd name="connsiteX3" fmla="*/ 2028895 w 2261288"/>
                <a:gd name="connsiteY3" fmla="*/ 0 h 1130644"/>
                <a:gd name="connsiteX4" fmla="*/ 2261288 w 2261288"/>
                <a:gd name="connsiteY4" fmla="*/ 0 h 1130644"/>
                <a:gd name="connsiteX5" fmla="*/ 1130644 w 2261288"/>
                <a:gd name="connsiteY5" fmla="*/ 1130644 h 1130644"/>
                <a:gd name="connsiteX6" fmla="*/ 0 w 2261288"/>
                <a:gd name="connsiteY6" fmla="*/ 0 h 1130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1288" h="1130644">
                  <a:moveTo>
                    <a:pt x="0" y="0"/>
                  </a:moveTo>
                  <a:lnTo>
                    <a:pt x="232393" y="0"/>
                  </a:lnTo>
                  <a:cubicBezTo>
                    <a:pt x="232393" y="496090"/>
                    <a:pt x="634554" y="898251"/>
                    <a:pt x="1130644" y="898251"/>
                  </a:cubicBezTo>
                  <a:cubicBezTo>
                    <a:pt x="1626734" y="898251"/>
                    <a:pt x="2028895" y="496090"/>
                    <a:pt x="2028895" y="0"/>
                  </a:cubicBezTo>
                  <a:lnTo>
                    <a:pt x="2261288" y="0"/>
                  </a:lnTo>
                  <a:cubicBezTo>
                    <a:pt x="2261288" y="624437"/>
                    <a:pt x="1755081" y="1130644"/>
                    <a:pt x="1130644" y="1130644"/>
                  </a:cubicBezTo>
                  <a:cubicBezTo>
                    <a:pt x="506207" y="1130644"/>
                    <a:pt x="0" y="624437"/>
                    <a:pt x="0" y="0"/>
                  </a:cubicBezTo>
                  <a:close/>
                </a:path>
              </a:pathLst>
            </a:custGeom>
            <a:solidFill>
              <a:srgbClr val="9188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mj-lt"/>
              </a:endParaRPr>
            </a:p>
          </p:txBody>
        </p:sp>
      </p:grpSp>
      <p:sp>
        <p:nvSpPr>
          <p:cNvPr id="67" name="Rectangle 66">
            <a:extLst>
              <a:ext uri="{FF2B5EF4-FFF2-40B4-BE49-F238E27FC236}">
                <a16:creationId xmlns:a16="http://schemas.microsoft.com/office/drawing/2014/main" id="{4E99712C-3B27-4D47-BDB9-4581834A9CEC}"/>
              </a:ext>
            </a:extLst>
          </p:cNvPr>
          <p:cNvSpPr/>
          <p:nvPr/>
        </p:nvSpPr>
        <p:spPr>
          <a:xfrm>
            <a:off x="7679019" y="3779939"/>
            <a:ext cx="2891481" cy="1346886"/>
          </a:xfrm>
          <a:prstGeom prst="rect">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68" name="Group 67">
            <a:extLst>
              <a:ext uri="{FF2B5EF4-FFF2-40B4-BE49-F238E27FC236}">
                <a16:creationId xmlns:a16="http://schemas.microsoft.com/office/drawing/2014/main" id="{429473DA-7604-4FD6-ACB5-49E1199542C1}"/>
              </a:ext>
            </a:extLst>
          </p:cNvPr>
          <p:cNvGrpSpPr/>
          <p:nvPr/>
        </p:nvGrpSpPr>
        <p:grpSpPr>
          <a:xfrm>
            <a:off x="7348351" y="3456773"/>
            <a:ext cx="3600661" cy="1749794"/>
            <a:chOff x="-47570" y="3105834"/>
            <a:chExt cx="3600661" cy="1749794"/>
          </a:xfrm>
        </p:grpSpPr>
        <p:sp>
          <p:nvSpPr>
            <p:cNvPr id="69" name="TextBox 68">
              <a:extLst>
                <a:ext uri="{FF2B5EF4-FFF2-40B4-BE49-F238E27FC236}">
                  <a16:creationId xmlns:a16="http://schemas.microsoft.com/office/drawing/2014/main" id="{97D6244A-3AB2-4C7C-A20B-C007D0104570}"/>
                </a:ext>
              </a:extLst>
            </p:cNvPr>
            <p:cNvSpPr txBox="1"/>
            <p:nvPr/>
          </p:nvSpPr>
          <p:spPr>
            <a:xfrm>
              <a:off x="1152714" y="3105834"/>
              <a:ext cx="1210305" cy="646331"/>
            </a:xfrm>
            <a:prstGeom prst="rect">
              <a:avLst/>
            </a:prstGeom>
            <a:noFill/>
          </p:spPr>
          <p:txBody>
            <a:bodyPr wrap="square" rtlCol="0">
              <a:spAutoFit/>
            </a:bodyPr>
            <a:lstStyle/>
            <a:p>
              <a:pPr algn="ctr"/>
              <a:r>
                <a:rPr lang="en-US" sz="3600" b="1" dirty="0">
                  <a:solidFill>
                    <a:srgbClr val="000DFD"/>
                  </a:solidFill>
                  <a:latin typeface="+mj-lt"/>
                </a:rPr>
                <a:t>40%</a:t>
              </a:r>
            </a:p>
          </p:txBody>
        </p:sp>
        <p:sp>
          <p:nvSpPr>
            <p:cNvPr id="70" name="TextBox 69">
              <a:extLst>
                <a:ext uri="{FF2B5EF4-FFF2-40B4-BE49-F238E27FC236}">
                  <a16:creationId xmlns:a16="http://schemas.microsoft.com/office/drawing/2014/main" id="{1C3EE676-3EEB-4573-8D50-6E5A21889BEF}"/>
                </a:ext>
              </a:extLst>
            </p:cNvPr>
            <p:cNvSpPr txBox="1"/>
            <p:nvPr/>
          </p:nvSpPr>
          <p:spPr>
            <a:xfrm>
              <a:off x="-23462" y="3655299"/>
              <a:ext cx="3504599" cy="1200329"/>
            </a:xfrm>
            <a:prstGeom prst="rect">
              <a:avLst/>
            </a:prstGeom>
            <a:noFill/>
          </p:spPr>
          <p:txBody>
            <a:bodyPr wrap="square" rtlCol="0">
              <a:spAutoFit/>
            </a:bodyPr>
            <a:lstStyle/>
            <a:p>
              <a:pPr algn="ctr"/>
              <a:r>
                <a:rPr lang="ar-SA" sz="2400" b="1" dirty="0">
                  <a:solidFill>
                    <a:srgbClr val="000DFD"/>
                  </a:solidFill>
                  <a:latin typeface="+mj-lt"/>
                </a:rPr>
                <a:t>سابقاً قبل إدراج عملية الحذف الآلي كان 40 بالمائة من مساحة النظام محجوزة لكيانات الزبائن</a:t>
              </a:r>
              <a:endParaRPr lang="en-US" sz="2400" b="1" dirty="0">
                <a:solidFill>
                  <a:srgbClr val="000DFD"/>
                </a:solidFill>
                <a:latin typeface="+mj-lt"/>
              </a:endParaRPr>
            </a:p>
          </p:txBody>
        </p:sp>
        <p:sp>
          <p:nvSpPr>
            <p:cNvPr id="71" name="TextBox 70">
              <a:extLst>
                <a:ext uri="{FF2B5EF4-FFF2-40B4-BE49-F238E27FC236}">
                  <a16:creationId xmlns:a16="http://schemas.microsoft.com/office/drawing/2014/main" id="{D92D8BB4-740A-446B-9699-7E5B1BC7A09B}"/>
                </a:ext>
              </a:extLst>
            </p:cNvPr>
            <p:cNvSpPr txBox="1"/>
            <p:nvPr/>
          </p:nvSpPr>
          <p:spPr>
            <a:xfrm>
              <a:off x="-47570" y="4089845"/>
              <a:ext cx="3600661" cy="400110"/>
            </a:xfrm>
            <a:prstGeom prst="rect">
              <a:avLst/>
            </a:prstGeom>
            <a:noFill/>
          </p:spPr>
          <p:txBody>
            <a:bodyPr wrap="square" rtlCol="0">
              <a:spAutoFit/>
            </a:bodyPr>
            <a:lstStyle/>
            <a:p>
              <a:pPr algn="ctr"/>
              <a:endParaRPr lang="en-US" sz="2000" dirty="0">
                <a:solidFill>
                  <a:srgbClr val="000DFD"/>
                </a:solidFill>
                <a:latin typeface="+mj-lt"/>
              </a:endParaRPr>
            </a:p>
          </p:txBody>
        </p:sp>
      </p:grpSp>
      <p:pic>
        <p:nvPicPr>
          <p:cNvPr id="13" name="Picture 12">
            <a:extLst>
              <a:ext uri="{FF2B5EF4-FFF2-40B4-BE49-F238E27FC236}">
                <a16:creationId xmlns:a16="http://schemas.microsoft.com/office/drawing/2014/main" id="{B532C216-2992-0F23-FF5F-5D93775B0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3401858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decel="100000" fill="hold" nodeType="clickEffect">
                                  <p:stCondLst>
                                    <p:cond delay="0"/>
                                  </p:stCondLst>
                                  <p:childTnLst>
                                    <p:animRot by="7200000">
                                      <p:cBhvr>
                                        <p:cTn id="6" dur="1000" fill="hold"/>
                                        <p:tgtEl>
                                          <p:spTgt spid="56"/>
                                        </p:tgtEl>
                                        <p:attrNameLst>
                                          <p:attrName>r</p:attrName>
                                        </p:attrNameLst>
                                      </p:cBhvr>
                                    </p:animRot>
                                  </p:childTnLst>
                                </p:cTn>
                              </p:par>
                            </p:childTnLst>
                          </p:cTn>
                        </p:par>
                        <p:par>
                          <p:cTn id="7" fill="hold">
                            <p:stCondLst>
                              <p:cond delay="1000"/>
                            </p:stCondLst>
                            <p:childTnLst>
                              <p:par>
                                <p:cTn id="8" presetID="53" presetClass="entr" presetSubtype="16" fill="hold" nodeType="afterEffect">
                                  <p:stCondLst>
                                    <p:cond delay="0"/>
                                  </p:stCondLst>
                                  <p:childTnLst>
                                    <p:set>
                                      <p:cBhvr>
                                        <p:cTn id="9" dur="1" fill="hold">
                                          <p:stCondLst>
                                            <p:cond delay="0"/>
                                          </p:stCondLst>
                                        </p:cTn>
                                        <p:tgtEl>
                                          <p:spTgt spid="60"/>
                                        </p:tgtEl>
                                        <p:attrNameLst>
                                          <p:attrName>style.visibility</p:attrName>
                                        </p:attrNameLst>
                                      </p:cBhvr>
                                      <p:to>
                                        <p:strVal val="visible"/>
                                      </p:to>
                                    </p:set>
                                    <p:anim calcmode="lin" valueType="num">
                                      <p:cBhvr>
                                        <p:cTn id="10" dur="250" fill="hold"/>
                                        <p:tgtEl>
                                          <p:spTgt spid="60"/>
                                        </p:tgtEl>
                                        <p:attrNameLst>
                                          <p:attrName>ppt_w</p:attrName>
                                        </p:attrNameLst>
                                      </p:cBhvr>
                                      <p:tavLst>
                                        <p:tav tm="0">
                                          <p:val>
                                            <p:fltVal val="0"/>
                                          </p:val>
                                        </p:tav>
                                        <p:tav tm="100000">
                                          <p:val>
                                            <p:strVal val="#ppt_w"/>
                                          </p:val>
                                        </p:tav>
                                      </p:tavLst>
                                    </p:anim>
                                    <p:anim calcmode="lin" valueType="num">
                                      <p:cBhvr>
                                        <p:cTn id="11" dur="250" fill="hold"/>
                                        <p:tgtEl>
                                          <p:spTgt spid="60"/>
                                        </p:tgtEl>
                                        <p:attrNameLst>
                                          <p:attrName>ppt_h</p:attrName>
                                        </p:attrNameLst>
                                      </p:cBhvr>
                                      <p:tavLst>
                                        <p:tav tm="0">
                                          <p:val>
                                            <p:fltVal val="0"/>
                                          </p:val>
                                        </p:tav>
                                        <p:tav tm="100000">
                                          <p:val>
                                            <p:strVal val="#ppt_h"/>
                                          </p:val>
                                        </p:tav>
                                      </p:tavLst>
                                    </p:anim>
                                    <p:animEffect transition="in" filter="fade">
                                      <p:cBhvr>
                                        <p:cTn id="12" dur="250"/>
                                        <p:tgtEl>
                                          <p:spTgt spid="60"/>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mph" presetSubtype="0" decel="100000" fill="hold" nodeType="clickEffect">
                                  <p:stCondLst>
                                    <p:cond delay="0"/>
                                  </p:stCondLst>
                                  <p:childTnLst>
                                    <p:animRot by="4800000">
                                      <p:cBhvr>
                                        <p:cTn id="16" dur="1000" fill="hold"/>
                                        <p:tgtEl>
                                          <p:spTgt spid="64"/>
                                        </p:tgtEl>
                                        <p:attrNameLst>
                                          <p:attrName>r</p:attrName>
                                        </p:attrNameLst>
                                      </p:cBhvr>
                                    </p:animRo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68"/>
                                        </p:tgtEl>
                                        <p:attrNameLst>
                                          <p:attrName>style.visibility</p:attrName>
                                        </p:attrNameLst>
                                      </p:cBhvr>
                                      <p:to>
                                        <p:strVal val="visible"/>
                                      </p:to>
                                    </p:set>
                                    <p:anim calcmode="lin" valueType="num">
                                      <p:cBhvr>
                                        <p:cTn id="20" dur="250" fill="hold"/>
                                        <p:tgtEl>
                                          <p:spTgt spid="68"/>
                                        </p:tgtEl>
                                        <p:attrNameLst>
                                          <p:attrName>ppt_w</p:attrName>
                                        </p:attrNameLst>
                                      </p:cBhvr>
                                      <p:tavLst>
                                        <p:tav tm="0">
                                          <p:val>
                                            <p:fltVal val="0"/>
                                          </p:val>
                                        </p:tav>
                                        <p:tav tm="100000">
                                          <p:val>
                                            <p:strVal val="#ppt_w"/>
                                          </p:val>
                                        </p:tav>
                                      </p:tavLst>
                                    </p:anim>
                                    <p:anim calcmode="lin" valueType="num">
                                      <p:cBhvr>
                                        <p:cTn id="21" dur="250" fill="hold"/>
                                        <p:tgtEl>
                                          <p:spTgt spid="68"/>
                                        </p:tgtEl>
                                        <p:attrNameLst>
                                          <p:attrName>ppt_h</p:attrName>
                                        </p:attrNameLst>
                                      </p:cBhvr>
                                      <p:tavLst>
                                        <p:tav tm="0">
                                          <p:val>
                                            <p:fltVal val="0"/>
                                          </p:val>
                                        </p:tav>
                                        <p:tav tm="100000">
                                          <p:val>
                                            <p:strVal val="#ppt_h"/>
                                          </p:val>
                                        </p:tav>
                                      </p:tavLst>
                                    </p:anim>
                                    <p:animEffect transition="in" filter="fade">
                                      <p:cBhvr>
                                        <p:cTn id="22" dur="25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DBAAF1A-F936-4B83-9A0D-BFEC95D5BCBC}"/>
              </a:ext>
            </a:extLst>
          </p:cNvPr>
          <p:cNvSpPr/>
          <p:nvPr/>
        </p:nvSpPr>
        <p:spPr>
          <a:xfrm>
            <a:off x="1753878" y="4059378"/>
            <a:ext cx="8684245" cy="262560"/>
          </a:xfrm>
          <a:prstGeom prst="roundRect">
            <a:avLst>
              <a:gd name="adj" fmla="val 50000"/>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114" name="Group 113">
            <a:extLst>
              <a:ext uri="{FF2B5EF4-FFF2-40B4-BE49-F238E27FC236}">
                <a16:creationId xmlns:a16="http://schemas.microsoft.com/office/drawing/2014/main" id="{DF0134BC-6540-4FA4-ABF3-F006A52E4CB4}"/>
              </a:ext>
            </a:extLst>
          </p:cNvPr>
          <p:cNvGrpSpPr/>
          <p:nvPr/>
        </p:nvGrpSpPr>
        <p:grpSpPr>
          <a:xfrm>
            <a:off x="1753877" y="3896023"/>
            <a:ext cx="7781829" cy="548398"/>
            <a:chOff x="-218978" y="3896023"/>
            <a:chExt cx="7781829" cy="548398"/>
          </a:xfrm>
          <a:solidFill>
            <a:schemeClr val="bg1">
              <a:lumMod val="95000"/>
            </a:schemeClr>
          </a:solidFill>
        </p:grpSpPr>
        <p:sp>
          <p:nvSpPr>
            <p:cNvPr id="115" name="Rectangle: Rounded Corners 114">
              <a:extLst>
                <a:ext uri="{FF2B5EF4-FFF2-40B4-BE49-F238E27FC236}">
                  <a16:creationId xmlns:a16="http://schemas.microsoft.com/office/drawing/2014/main" id="{0ADDCD36-6433-4EA4-8B4E-F3D90499840D}"/>
                </a:ext>
              </a:extLst>
            </p:cNvPr>
            <p:cNvSpPr/>
            <p:nvPr/>
          </p:nvSpPr>
          <p:spPr>
            <a:xfrm>
              <a:off x="-218978" y="4059378"/>
              <a:ext cx="7781829" cy="26256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116" name="Straight Connector 115">
              <a:extLst>
                <a:ext uri="{FF2B5EF4-FFF2-40B4-BE49-F238E27FC236}">
                  <a16:creationId xmlns:a16="http://schemas.microsoft.com/office/drawing/2014/main" id="{EBE492CC-71E5-4C21-A999-0FA0B710F808}"/>
                </a:ext>
              </a:extLst>
            </p:cNvPr>
            <p:cNvCxnSpPr>
              <a:cxnSpLocks/>
            </p:cNvCxnSpPr>
            <p:nvPr/>
          </p:nvCxnSpPr>
          <p:spPr>
            <a:xfrm>
              <a:off x="7268304" y="3896023"/>
              <a:ext cx="0" cy="548398"/>
            </a:xfrm>
            <a:prstGeom prst="line">
              <a:avLst/>
            </a:prstGeom>
            <a:grpFill/>
            <a:ln w="38100">
              <a:solidFill>
                <a:schemeClr val="bg1">
                  <a:lumMod val="95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sp>
        <p:nvSpPr>
          <p:cNvPr id="8" name="Oval 7">
            <a:extLst>
              <a:ext uri="{FF2B5EF4-FFF2-40B4-BE49-F238E27FC236}">
                <a16:creationId xmlns:a16="http://schemas.microsoft.com/office/drawing/2014/main" id="{34351658-6F50-406F-A83F-EDC73159CB39}"/>
              </a:ext>
            </a:extLst>
          </p:cNvPr>
          <p:cNvSpPr/>
          <p:nvPr/>
        </p:nvSpPr>
        <p:spPr>
          <a:xfrm>
            <a:off x="581331" y="4694189"/>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Oval 9">
            <a:extLst>
              <a:ext uri="{FF2B5EF4-FFF2-40B4-BE49-F238E27FC236}">
                <a16:creationId xmlns:a16="http://schemas.microsoft.com/office/drawing/2014/main" id="{BF6DFD57-7321-4688-B8C6-ADCD151AB359}"/>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 name="Freeform: Shape 10">
            <a:extLst>
              <a:ext uri="{FF2B5EF4-FFF2-40B4-BE49-F238E27FC236}">
                <a16:creationId xmlns:a16="http://schemas.microsoft.com/office/drawing/2014/main" id="{F2507479-56E9-4776-8672-C314D31F8208}"/>
              </a:ext>
            </a:extLst>
          </p:cNvPr>
          <p:cNvSpPr/>
          <p:nvPr/>
        </p:nvSpPr>
        <p:spPr>
          <a:xfrm rot="10800000">
            <a:off x="-871" y="584960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3" name="Freeform: Shape 12">
            <a:extLst>
              <a:ext uri="{FF2B5EF4-FFF2-40B4-BE49-F238E27FC236}">
                <a16:creationId xmlns:a16="http://schemas.microsoft.com/office/drawing/2014/main" id="{D1079550-F3DF-4A7B-9910-F7ACFD824C34}"/>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4" name="Oval 13">
            <a:extLst>
              <a:ext uri="{FF2B5EF4-FFF2-40B4-BE49-F238E27FC236}">
                <a16:creationId xmlns:a16="http://schemas.microsoft.com/office/drawing/2014/main" id="{01398D6F-A2B8-447D-88AA-AC91EF224505}"/>
              </a:ext>
            </a:extLst>
          </p:cNvPr>
          <p:cNvSpPr/>
          <p:nvPr/>
        </p:nvSpPr>
        <p:spPr>
          <a:xfrm>
            <a:off x="11651845" y="3737855"/>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6" name="Oval 15">
            <a:extLst>
              <a:ext uri="{FF2B5EF4-FFF2-40B4-BE49-F238E27FC236}">
                <a16:creationId xmlns:a16="http://schemas.microsoft.com/office/drawing/2014/main" id="{6B7AD266-29F5-4CCC-9EC3-8CBC20B85B53}"/>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8" name="Oval 17">
            <a:extLst>
              <a:ext uri="{FF2B5EF4-FFF2-40B4-BE49-F238E27FC236}">
                <a16:creationId xmlns:a16="http://schemas.microsoft.com/office/drawing/2014/main" id="{E80308A4-143C-4D03-B6FA-400313EF8BF2}"/>
              </a:ext>
            </a:extLst>
          </p:cNvPr>
          <p:cNvSpPr/>
          <p:nvPr/>
        </p:nvSpPr>
        <p:spPr>
          <a:xfrm>
            <a:off x="10975913" y="6093450"/>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Oval 18">
            <a:extLst>
              <a:ext uri="{FF2B5EF4-FFF2-40B4-BE49-F238E27FC236}">
                <a16:creationId xmlns:a16="http://schemas.microsoft.com/office/drawing/2014/main" id="{427331E6-A07E-4AF3-89BC-0CE3618AE6B6}"/>
              </a:ext>
            </a:extLst>
          </p:cNvPr>
          <p:cNvSpPr/>
          <p:nvPr/>
        </p:nvSpPr>
        <p:spPr>
          <a:xfrm>
            <a:off x="9674978" y="1670162"/>
            <a:ext cx="262560" cy="262560"/>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0" name="Freeform: Shape 19">
            <a:extLst>
              <a:ext uri="{FF2B5EF4-FFF2-40B4-BE49-F238E27FC236}">
                <a16:creationId xmlns:a16="http://schemas.microsoft.com/office/drawing/2014/main" id="{AB046250-252C-4105-9D38-D53753CA4474}"/>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24" name="Freeform: Shape 123">
            <a:extLst>
              <a:ext uri="{FF2B5EF4-FFF2-40B4-BE49-F238E27FC236}">
                <a16:creationId xmlns:a16="http://schemas.microsoft.com/office/drawing/2014/main" id="{DE73730D-734D-4418-8323-EB687462F0A6}"/>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grpSp>
        <p:nvGrpSpPr>
          <p:cNvPr id="23" name="Group 22">
            <a:extLst>
              <a:ext uri="{FF2B5EF4-FFF2-40B4-BE49-F238E27FC236}">
                <a16:creationId xmlns:a16="http://schemas.microsoft.com/office/drawing/2014/main" id="{565C26F9-7553-4802-B205-4F4215B531E0}"/>
              </a:ext>
            </a:extLst>
          </p:cNvPr>
          <p:cNvGrpSpPr/>
          <p:nvPr/>
        </p:nvGrpSpPr>
        <p:grpSpPr>
          <a:xfrm>
            <a:off x="1753879" y="3896023"/>
            <a:ext cx="5808972" cy="548398"/>
            <a:chOff x="1753879" y="3896023"/>
            <a:chExt cx="5808972" cy="548398"/>
          </a:xfrm>
        </p:grpSpPr>
        <p:sp>
          <p:nvSpPr>
            <p:cNvPr id="108" name="Rectangle: Rounded Corners 107">
              <a:extLst>
                <a:ext uri="{FF2B5EF4-FFF2-40B4-BE49-F238E27FC236}">
                  <a16:creationId xmlns:a16="http://schemas.microsoft.com/office/drawing/2014/main" id="{1BA2DF9A-E5FB-41D1-BB1F-65C235DC8AA2}"/>
                </a:ext>
              </a:extLst>
            </p:cNvPr>
            <p:cNvSpPr/>
            <p:nvPr/>
          </p:nvSpPr>
          <p:spPr>
            <a:xfrm>
              <a:off x="1753879" y="4059378"/>
              <a:ext cx="5808972" cy="262560"/>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7" name="Straight Connector 6">
              <a:extLst>
                <a:ext uri="{FF2B5EF4-FFF2-40B4-BE49-F238E27FC236}">
                  <a16:creationId xmlns:a16="http://schemas.microsoft.com/office/drawing/2014/main" id="{0E27E345-97AB-4045-8263-460BBE2A102D}"/>
                </a:ext>
              </a:extLst>
            </p:cNvPr>
            <p:cNvCxnSpPr>
              <a:cxnSpLocks/>
            </p:cNvCxnSpPr>
            <p:nvPr/>
          </p:nvCxnSpPr>
          <p:spPr>
            <a:xfrm>
              <a:off x="7268304" y="3896023"/>
              <a:ext cx="0" cy="548398"/>
            </a:xfrm>
            <a:prstGeom prst="line">
              <a:avLst/>
            </a:prstGeom>
            <a:ln w="38100">
              <a:solidFill>
                <a:srgbClr val="FFC000"/>
              </a:solidFill>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17" name="Group 116">
            <a:extLst>
              <a:ext uri="{FF2B5EF4-FFF2-40B4-BE49-F238E27FC236}">
                <a16:creationId xmlns:a16="http://schemas.microsoft.com/office/drawing/2014/main" id="{75CDDD9F-C7D4-4C7F-AA18-90C840550070}"/>
              </a:ext>
            </a:extLst>
          </p:cNvPr>
          <p:cNvGrpSpPr/>
          <p:nvPr/>
        </p:nvGrpSpPr>
        <p:grpSpPr>
          <a:xfrm>
            <a:off x="2953252" y="2852863"/>
            <a:ext cx="5385488" cy="1050320"/>
            <a:chOff x="6681901" y="1403036"/>
            <a:chExt cx="5385488" cy="1050320"/>
          </a:xfrm>
        </p:grpSpPr>
        <p:sp>
          <p:nvSpPr>
            <p:cNvPr id="118" name="TextBox 117">
              <a:extLst>
                <a:ext uri="{FF2B5EF4-FFF2-40B4-BE49-F238E27FC236}">
                  <a16:creationId xmlns:a16="http://schemas.microsoft.com/office/drawing/2014/main" id="{CEAF9C94-B270-49A1-BDEA-68CD3A074EE9}"/>
                </a:ext>
              </a:extLst>
            </p:cNvPr>
            <p:cNvSpPr txBox="1"/>
            <p:nvPr/>
          </p:nvSpPr>
          <p:spPr>
            <a:xfrm>
              <a:off x="6681901" y="1403036"/>
              <a:ext cx="3569104" cy="523220"/>
            </a:xfrm>
            <a:prstGeom prst="rect">
              <a:avLst/>
            </a:prstGeom>
            <a:noFill/>
          </p:spPr>
          <p:txBody>
            <a:bodyPr wrap="square" rtlCol="0">
              <a:spAutoFit/>
            </a:bodyPr>
            <a:lstStyle/>
            <a:p>
              <a:r>
                <a:rPr lang="en-US" sz="2800" b="1" dirty="0">
                  <a:solidFill>
                    <a:srgbClr val="FFC000"/>
                  </a:solidFill>
                  <a:latin typeface="+mj-lt"/>
                </a:rPr>
                <a:t>AI MODELS</a:t>
              </a:r>
            </a:p>
          </p:txBody>
        </p:sp>
        <p:sp>
          <p:nvSpPr>
            <p:cNvPr id="119" name="TextBox 118">
              <a:extLst>
                <a:ext uri="{FF2B5EF4-FFF2-40B4-BE49-F238E27FC236}">
                  <a16:creationId xmlns:a16="http://schemas.microsoft.com/office/drawing/2014/main" id="{4C77DF3B-14EC-46D9-9251-6D3A176B9262}"/>
                </a:ext>
              </a:extLst>
            </p:cNvPr>
            <p:cNvSpPr txBox="1"/>
            <p:nvPr/>
          </p:nvSpPr>
          <p:spPr>
            <a:xfrm>
              <a:off x="6681901" y="1807025"/>
              <a:ext cx="5385488" cy="646331"/>
            </a:xfrm>
            <a:prstGeom prst="rect">
              <a:avLst/>
            </a:prstGeom>
            <a:noFill/>
          </p:spPr>
          <p:txBody>
            <a:bodyPr wrap="square" rtlCol="0">
              <a:spAutoFit/>
            </a:bodyPr>
            <a:lstStyle/>
            <a:p>
              <a:r>
                <a:rPr lang="en-US" b="1" dirty="0">
                  <a:solidFill>
                    <a:srgbClr val="FFC000"/>
                  </a:solidFill>
                  <a:latin typeface="+mj-lt"/>
                </a:rPr>
                <a:t>Yolo-v3</a:t>
              </a:r>
              <a:r>
                <a:rPr lang="en-US" dirty="0">
                  <a:solidFill>
                    <a:srgbClr val="FFC000"/>
                  </a:solidFill>
                  <a:latin typeface="+mj-lt"/>
                </a:rPr>
                <a:t> algorithm using darknet53 model</a:t>
              </a:r>
            </a:p>
            <a:p>
              <a:r>
                <a:rPr lang="en-US" b="1" dirty="0" err="1">
                  <a:solidFill>
                    <a:srgbClr val="FFC000"/>
                  </a:solidFill>
                  <a:latin typeface="+mj-lt"/>
                </a:rPr>
                <a:t>SimeseFaceNet</a:t>
              </a:r>
              <a:r>
                <a:rPr lang="en-US" dirty="0">
                  <a:solidFill>
                    <a:srgbClr val="FFC000"/>
                  </a:solidFill>
                  <a:latin typeface="+mj-lt"/>
                </a:rPr>
                <a:t> algorithm using </a:t>
              </a:r>
              <a:r>
                <a:rPr lang="en-US" dirty="0" err="1">
                  <a:solidFill>
                    <a:srgbClr val="FFC000"/>
                  </a:solidFill>
                  <a:latin typeface="+mj-lt"/>
                </a:rPr>
                <a:t>Haar</a:t>
              </a:r>
              <a:r>
                <a:rPr lang="en-US" dirty="0">
                  <a:solidFill>
                    <a:srgbClr val="FFC000"/>
                  </a:solidFill>
                  <a:latin typeface="+mj-lt"/>
                </a:rPr>
                <a:t> model</a:t>
              </a:r>
            </a:p>
          </p:txBody>
        </p:sp>
      </p:grpSp>
      <p:grpSp>
        <p:nvGrpSpPr>
          <p:cNvPr id="123" name="Group 122">
            <a:extLst>
              <a:ext uri="{FF2B5EF4-FFF2-40B4-BE49-F238E27FC236}">
                <a16:creationId xmlns:a16="http://schemas.microsoft.com/office/drawing/2014/main" id="{83876B9A-E515-41B5-9A3C-2129247303BF}"/>
              </a:ext>
            </a:extLst>
          </p:cNvPr>
          <p:cNvGrpSpPr/>
          <p:nvPr/>
        </p:nvGrpSpPr>
        <p:grpSpPr>
          <a:xfrm>
            <a:off x="7432128" y="4565347"/>
            <a:ext cx="4219717" cy="1604318"/>
            <a:chOff x="6681901" y="1403036"/>
            <a:chExt cx="4219717" cy="1604318"/>
          </a:xfrm>
        </p:grpSpPr>
        <p:sp>
          <p:nvSpPr>
            <p:cNvPr id="125" name="TextBox 124">
              <a:extLst>
                <a:ext uri="{FF2B5EF4-FFF2-40B4-BE49-F238E27FC236}">
                  <a16:creationId xmlns:a16="http://schemas.microsoft.com/office/drawing/2014/main" id="{618F907E-2971-42AC-8860-FBBF43838993}"/>
                </a:ext>
              </a:extLst>
            </p:cNvPr>
            <p:cNvSpPr txBox="1"/>
            <p:nvPr/>
          </p:nvSpPr>
          <p:spPr>
            <a:xfrm>
              <a:off x="6681901" y="1403036"/>
              <a:ext cx="3516894" cy="523220"/>
            </a:xfrm>
            <a:prstGeom prst="rect">
              <a:avLst/>
            </a:prstGeom>
            <a:noFill/>
          </p:spPr>
          <p:txBody>
            <a:bodyPr wrap="square" rtlCol="0">
              <a:spAutoFit/>
            </a:bodyPr>
            <a:lstStyle/>
            <a:p>
              <a:r>
                <a:rPr lang="en-US" sz="2800" b="1" dirty="0">
                  <a:ln w="0"/>
                  <a:effectLst>
                    <a:outerShdw blurRad="38100" dist="19050" dir="2700000" algn="tl" rotWithShape="0">
                      <a:schemeClr val="dk1">
                        <a:alpha val="40000"/>
                      </a:schemeClr>
                    </a:outerShdw>
                  </a:effectLst>
                  <a:latin typeface="+mj-lt"/>
                </a:rPr>
                <a:t>Software</a:t>
              </a:r>
            </a:p>
          </p:txBody>
        </p:sp>
        <p:sp>
          <p:nvSpPr>
            <p:cNvPr id="126" name="TextBox 125">
              <a:extLst>
                <a:ext uri="{FF2B5EF4-FFF2-40B4-BE49-F238E27FC236}">
                  <a16:creationId xmlns:a16="http://schemas.microsoft.com/office/drawing/2014/main" id="{3CB29F1C-4D22-4876-B3BE-D24A961E2FCE}"/>
                </a:ext>
              </a:extLst>
            </p:cNvPr>
            <p:cNvSpPr txBox="1"/>
            <p:nvPr/>
          </p:nvSpPr>
          <p:spPr>
            <a:xfrm>
              <a:off x="6681902" y="1807025"/>
              <a:ext cx="4219716" cy="1200329"/>
            </a:xfrm>
            <a:prstGeom prst="rect">
              <a:avLst/>
            </a:prstGeom>
            <a:noFill/>
          </p:spPr>
          <p:txBody>
            <a:bodyPr wrap="square" rtlCol="0">
              <a:spAutoFit/>
            </a:bodyPr>
            <a:lstStyle/>
            <a:p>
              <a:r>
                <a:rPr lang="en-US" dirty="0">
                  <a:ln w="0"/>
                  <a:effectLst>
                    <a:outerShdw blurRad="38100" dist="19050" dir="2700000" algn="tl" rotWithShape="0">
                      <a:schemeClr val="dk1">
                        <a:alpha val="40000"/>
                      </a:schemeClr>
                    </a:outerShdw>
                  </a:effectLst>
                  <a:latin typeface="+mj-lt"/>
                </a:rPr>
                <a:t>Using </a:t>
              </a:r>
              <a:r>
                <a:rPr lang="en-US" b="1" dirty="0">
                  <a:ln w="0"/>
                  <a:effectLst>
                    <a:outerShdw blurRad="38100" dist="19050" dir="2700000" algn="tl" rotWithShape="0">
                      <a:schemeClr val="dk1">
                        <a:alpha val="40000"/>
                      </a:schemeClr>
                    </a:outerShdw>
                  </a:effectLst>
                  <a:latin typeface="+mj-lt"/>
                </a:rPr>
                <a:t>Laravel</a:t>
              </a:r>
              <a:r>
                <a:rPr lang="en-US" dirty="0">
                  <a:ln w="0"/>
                  <a:effectLst>
                    <a:outerShdw blurRad="38100" dist="19050" dir="2700000" algn="tl" rotWithShape="0">
                      <a:schemeClr val="dk1">
                        <a:alpha val="40000"/>
                      </a:schemeClr>
                    </a:outerShdw>
                  </a:effectLst>
                  <a:latin typeface="+mj-lt"/>
                </a:rPr>
                <a:t> framework for the </a:t>
              </a:r>
              <a:r>
                <a:rPr lang="en-US" b="1" dirty="0">
                  <a:ln w="0"/>
                  <a:effectLst>
                    <a:outerShdw blurRad="38100" dist="19050" dir="2700000" algn="tl" rotWithShape="0">
                      <a:schemeClr val="dk1">
                        <a:alpha val="40000"/>
                      </a:schemeClr>
                    </a:outerShdw>
                  </a:effectLst>
                  <a:latin typeface="+mj-lt"/>
                </a:rPr>
                <a:t>server</a:t>
              </a:r>
              <a:r>
                <a:rPr lang="en-US" dirty="0">
                  <a:ln w="0"/>
                  <a:effectLst>
                    <a:outerShdw blurRad="38100" dist="19050" dir="2700000" algn="tl" rotWithShape="0">
                      <a:schemeClr val="dk1">
                        <a:alpha val="40000"/>
                      </a:schemeClr>
                    </a:outerShdw>
                  </a:effectLst>
                  <a:latin typeface="+mj-lt"/>
                </a:rPr>
                <a:t> side</a:t>
              </a:r>
            </a:p>
            <a:p>
              <a:r>
                <a:rPr lang="en-US" dirty="0">
                  <a:ln w="0"/>
                  <a:effectLst>
                    <a:outerShdw blurRad="38100" dist="19050" dir="2700000" algn="tl" rotWithShape="0">
                      <a:schemeClr val="dk1">
                        <a:alpha val="40000"/>
                      </a:schemeClr>
                    </a:outerShdw>
                  </a:effectLst>
                  <a:latin typeface="+mj-lt"/>
                </a:rPr>
                <a:t>Using </a:t>
              </a:r>
              <a:r>
                <a:rPr lang="en-US" b="1" dirty="0">
                  <a:ln w="0"/>
                  <a:effectLst>
                    <a:outerShdw blurRad="38100" dist="19050" dir="2700000" algn="tl" rotWithShape="0">
                      <a:schemeClr val="dk1">
                        <a:alpha val="40000"/>
                      </a:schemeClr>
                    </a:outerShdw>
                  </a:effectLst>
                  <a:latin typeface="+mj-lt"/>
                </a:rPr>
                <a:t>Flutter</a:t>
              </a:r>
              <a:r>
                <a:rPr lang="en-US" dirty="0">
                  <a:ln w="0"/>
                  <a:effectLst>
                    <a:outerShdw blurRad="38100" dist="19050" dir="2700000" algn="tl" rotWithShape="0">
                      <a:schemeClr val="dk1">
                        <a:alpha val="40000"/>
                      </a:schemeClr>
                    </a:outerShdw>
                  </a:effectLst>
                  <a:latin typeface="+mj-lt"/>
                </a:rPr>
                <a:t> framework for the </a:t>
              </a:r>
              <a:r>
                <a:rPr lang="en-US" b="1" dirty="0">
                  <a:ln w="0"/>
                  <a:effectLst>
                    <a:outerShdw blurRad="38100" dist="19050" dir="2700000" algn="tl" rotWithShape="0">
                      <a:schemeClr val="dk1">
                        <a:alpha val="40000"/>
                      </a:schemeClr>
                    </a:outerShdw>
                  </a:effectLst>
                  <a:latin typeface="+mj-lt"/>
                </a:rPr>
                <a:t>visualizations</a:t>
              </a:r>
            </a:p>
          </p:txBody>
        </p:sp>
      </p:grpSp>
      <p:sp>
        <p:nvSpPr>
          <p:cNvPr id="128" name="Freeform: Shape 127">
            <a:extLst>
              <a:ext uri="{FF2B5EF4-FFF2-40B4-BE49-F238E27FC236}">
                <a16:creationId xmlns:a16="http://schemas.microsoft.com/office/drawing/2014/main" id="{5B930203-03B9-4D65-81B3-64A1CECEC631}"/>
              </a:ext>
            </a:extLst>
          </p:cNvPr>
          <p:cNvSpPr/>
          <p:nvPr/>
        </p:nvSpPr>
        <p:spPr>
          <a:xfrm rot="5400000">
            <a:off x="3407942" y="666108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5" name="Freeform: Shape 34">
            <a:extLst>
              <a:ext uri="{FF2B5EF4-FFF2-40B4-BE49-F238E27FC236}">
                <a16:creationId xmlns:a16="http://schemas.microsoft.com/office/drawing/2014/main" id="{FB5F7CAB-D715-498E-8731-FDFAE801837A}"/>
              </a:ext>
            </a:extLst>
          </p:cNvPr>
          <p:cNvSpPr/>
          <p:nvPr/>
        </p:nvSpPr>
        <p:spPr>
          <a:xfrm>
            <a:off x="-872" y="3737855"/>
            <a:ext cx="1981777" cy="852892"/>
          </a:xfrm>
          <a:custGeom>
            <a:avLst/>
            <a:gdLst>
              <a:gd name="connsiteX0" fmla="*/ 0 w 1981777"/>
              <a:gd name="connsiteY0" fmla="*/ 0 h 852892"/>
              <a:gd name="connsiteX1" fmla="*/ 133070 w 1981777"/>
              <a:gd name="connsiteY1" fmla="*/ 0 h 852892"/>
              <a:gd name="connsiteX2" fmla="*/ 169941 w 1981777"/>
              <a:gd name="connsiteY2" fmla="*/ 0 h 852892"/>
              <a:gd name="connsiteX3" fmla="*/ 1981777 w 1981777"/>
              <a:gd name="connsiteY3" fmla="*/ 0 h 852892"/>
              <a:gd name="connsiteX4" fmla="*/ 1981777 w 1981777"/>
              <a:gd name="connsiteY4" fmla="*/ 321523 h 852892"/>
              <a:gd name="connsiteX5" fmla="*/ 1883865 w 1981777"/>
              <a:gd name="connsiteY5" fmla="*/ 321523 h 852892"/>
              <a:gd name="connsiteX6" fmla="*/ 1752585 w 1981777"/>
              <a:gd name="connsiteY6" fmla="*/ 452803 h 852892"/>
              <a:gd name="connsiteX7" fmla="*/ 1883865 w 1981777"/>
              <a:gd name="connsiteY7" fmla="*/ 584083 h 852892"/>
              <a:gd name="connsiteX8" fmla="*/ 1981777 w 1981777"/>
              <a:gd name="connsiteY8" fmla="*/ 584083 h 852892"/>
              <a:gd name="connsiteX9" fmla="*/ 1981777 w 1981777"/>
              <a:gd name="connsiteY9" fmla="*/ 852892 h 852892"/>
              <a:gd name="connsiteX10" fmla="*/ 169941 w 1981777"/>
              <a:gd name="connsiteY10" fmla="*/ 852892 h 852892"/>
              <a:gd name="connsiteX11" fmla="*/ 133070 w 1981777"/>
              <a:gd name="connsiteY11" fmla="*/ 852892 h 852892"/>
              <a:gd name="connsiteX12" fmla="*/ 0 w 1981777"/>
              <a:gd name="connsiteY12" fmla="*/ 852892 h 852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81777" h="852892">
                <a:moveTo>
                  <a:pt x="0" y="0"/>
                </a:moveTo>
                <a:lnTo>
                  <a:pt x="133070" y="0"/>
                </a:lnTo>
                <a:lnTo>
                  <a:pt x="169941" y="0"/>
                </a:lnTo>
                <a:lnTo>
                  <a:pt x="1981777" y="0"/>
                </a:lnTo>
                <a:lnTo>
                  <a:pt x="1981777" y="321523"/>
                </a:lnTo>
                <a:lnTo>
                  <a:pt x="1883865" y="321523"/>
                </a:lnTo>
                <a:cubicBezTo>
                  <a:pt x="1811361" y="321523"/>
                  <a:pt x="1752585" y="380299"/>
                  <a:pt x="1752585" y="452803"/>
                </a:cubicBezTo>
                <a:cubicBezTo>
                  <a:pt x="1752585" y="525307"/>
                  <a:pt x="1811361" y="584083"/>
                  <a:pt x="1883865" y="584083"/>
                </a:cubicBezTo>
                <a:lnTo>
                  <a:pt x="1981777" y="584083"/>
                </a:lnTo>
                <a:lnTo>
                  <a:pt x="1981777" y="852892"/>
                </a:lnTo>
                <a:lnTo>
                  <a:pt x="169941" y="852892"/>
                </a:lnTo>
                <a:lnTo>
                  <a:pt x="133070" y="852892"/>
                </a:lnTo>
                <a:lnTo>
                  <a:pt x="0" y="852892"/>
                </a:lnTo>
                <a:close/>
              </a:path>
            </a:pathLst>
          </a:cu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0" name="TextBox 29">
            <a:extLst>
              <a:ext uri="{FF2B5EF4-FFF2-40B4-BE49-F238E27FC236}">
                <a16:creationId xmlns:a16="http://schemas.microsoft.com/office/drawing/2014/main" id="{9F900C87-9102-4C8D-B7FA-B16384F04DFF}"/>
              </a:ext>
            </a:extLst>
          </p:cNvPr>
          <p:cNvSpPr txBox="1"/>
          <p:nvPr/>
        </p:nvSpPr>
        <p:spPr>
          <a:xfrm>
            <a:off x="2572785" y="143359"/>
            <a:ext cx="6144011"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اللغات البرمجية المستخدمة</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31" name="TextBox 30">
            <a:extLst>
              <a:ext uri="{FF2B5EF4-FFF2-40B4-BE49-F238E27FC236}">
                <a16:creationId xmlns:a16="http://schemas.microsoft.com/office/drawing/2014/main" id="{E7D34451-008F-439F-B756-B59A5D5307D7}"/>
              </a:ext>
            </a:extLst>
          </p:cNvPr>
          <p:cNvSpPr txBox="1"/>
          <p:nvPr/>
        </p:nvSpPr>
        <p:spPr>
          <a:xfrm>
            <a:off x="2468452" y="857799"/>
            <a:ext cx="6352676" cy="1077218"/>
          </a:xfrm>
          <a:prstGeom prst="rect">
            <a:avLst/>
          </a:prstGeom>
          <a:noFill/>
        </p:spPr>
        <p:txBody>
          <a:bodyPr wrap="square" rtlCol="0">
            <a:spAutoFit/>
          </a:bodyPr>
          <a:lstStyle/>
          <a:p>
            <a:pPr algn="ctr" rtl="1"/>
            <a:r>
              <a:rPr lang="ar-SA" sz="1600" dirty="0">
                <a:ln w="0"/>
                <a:effectLst>
                  <a:outerShdw blurRad="38100" dist="19050" dir="2700000" algn="tl" rotWithShape="0">
                    <a:schemeClr val="dk1">
                      <a:alpha val="40000"/>
                    </a:schemeClr>
                  </a:outerShdw>
                </a:effectLst>
                <a:latin typeface="Tw Cen MT" panose="020B0602020104020603" pitchFamily="34" charset="0"/>
              </a:rPr>
              <a:t>حتى قمنا بتحقيق الدراسة التحليلية، قمنا ببناء الـ </a:t>
            </a:r>
            <a:r>
              <a:rPr lang="en-US" sz="1600" dirty="0">
                <a:ln w="0"/>
                <a:effectLst>
                  <a:outerShdw blurRad="38100" dist="19050" dir="2700000" algn="tl" rotWithShape="0">
                    <a:schemeClr val="dk1">
                      <a:alpha val="40000"/>
                    </a:schemeClr>
                  </a:outerShdw>
                </a:effectLst>
                <a:latin typeface="Tw Cen MT" panose="020B0602020104020603" pitchFamily="34" charset="0"/>
              </a:rPr>
              <a:t>software</a:t>
            </a:r>
            <a:r>
              <a:rPr lang="ar-SA" sz="1600" dirty="0">
                <a:ln w="0"/>
                <a:effectLst>
                  <a:outerShdw blurRad="38100" dist="19050" dir="2700000" algn="tl" rotWithShape="0">
                    <a:schemeClr val="dk1">
                      <a:alpha val="40000"/>
                    </a:schemeClr>
                  </a:outerShdw>
                </a:effectLst>
                <a:latin typeface="Tw Cen MT" panose="020B0602020104020603" pitchFamily="34" charset="0"/>
              </a:rPr>
              <a:t> من واجهات و</a:t>
            </a:r>
            <a:r>
              <a:rPr lang="en-US" sz="1600" dirty="0">
                <a:ln w="0"/>
                <a:effectLst>
                  <a:outerShdw blurRad="38100" dist="19050" dir="2700000" algn="tl" rotWithShape="0">
                    <a:schemeClr val="dk1">
                      <a:alpha val="40000"/>
                    </a:schemeClr>
                  </a:outerShdw>
                </a:effectLst>
                <a:latin typeface="Tw Cen MT" panose="020B0602020104020603" pitchFamily="34" charset="0"/>
              </a:rPr>
              <a:t>server</a:t>
            </a:r>
          </a:p>
          <a:p>
            <a:pPr algn="ctr" rtl="1"/>
            <a:r>
              <a:rPr lang="ar-SA" sz="1600" dirty="0">
                <a:ln w="0"/>
                <a:effectLst>
                  <a:outerShdw blurRad="38100" dist="19050" dir="2700000" algn="tl" rotWithShape="0">
                    <a:schemeClr val="dk1">
                      <a:alpha val="40000"/>
                    </a:schemeClr>
                  </a:outerShdw>
                </a:effectLst>
                <a:latin typeface="Tw Cen MT" panose="020B0602020104020603" pitchFamily="34" charset="0"/>
              </a:rPr>
              <a:t>بعد أن قمنا ببناء </a:t>
            </a:r>
            <a:r>
              <a:rPr lang="en-US" sz="1600" dirty="0">
                <a:ln w="0"/>
                <a:effectLst>
                  <a:outerShdw blurRad="38100" dist="19050" dir="2700000" algn="tl" rotWithShape="0">
                    <a:schemeClr val="dk1">
                      <a:alpha val="40000"/>
                    </a:schemeClr>
                  </a:outerShdw>
                </a:effectLst>
                <a:latin typeface="Tw Cen MT" panose="020B0602020104020603" pitchFamily="34" charset="0"/>
              </a:rPr>
              <a:t>models</a:t>
            </a:r>
            <a:r>
              <a:rPr lang="ar-SA" sz="1600" dirty="0">
                <a:ln w="0"/>
                <a:effectLst>
                  <a:outerShdw blurRad="38100" dist="19050" dir="2700000" algn="tl" rotWithShape="0">
                    <a:schemeClr val="dk1">
                      <a:alpha val="40000"/>
                    </a:schemeClr>
                  </a:outerShdw>
                </a:effectLst>
                <a:latin typeface="Tw Cen MT" panose="020B0602020104020603" pitchFamily="34" charset="0"/>
              </a:rPr>
              <a:t> الذكاء الصنعي من </a:t>
            </a:r>
            <a:r>
              <a:rPr lang="en-US" sz="1600" dirty="0">
                <a:ln w="0"/>
                <a:effectLst>
                  <a:outerShdw blurRad="38100" dist="19050" dir="2700000" algn="tl" rotWithShape="0">
                    <a:schemeClr val="dk1">
                      <a:alpha val="40000"/>
                    </a:schemeClr>
                  </a:outerShdw>
                </a:effectLst>
                <a:latin typeface="Tw Cen MT" panose="020B0602020104020603" pitchFamily="34" charset="0"/>
              </a:rPr>
              <a:t>person detection</a:t>
            </a:r>
            <a:r>
              <a:rPr lang="ar-SA" sz="1600" dirty="0">
                <a:ln w="0"/>
                <a:effectLst>
                  <a:outerShdw blurRad="38100" dist="19050" dir="2700000" algn="tl" rotWithShape="0">
                    <a:schemeClr val="dk1">
                      <a:alpha val="40000"/>
                    </a:schemeClr>
                  </a:outerShdw>
                </a:effectLst>
                <a:latin typeface="Tw Cen MT" panose="020B0602020104020603" pitchFamily="34" charset="0"/>
              </a:rPr>
              <a:t> و</a:t>
            </a:r>
            <a:r>
              <a:rPr lang="en-US" sz="1600" dirty="0">
                <a:ln w="0"/>
                <a:effectLst>
                  <a:outerShdw blurRad="38100" dist="19050" dir="2700000" algn="tl" rotWithShape="0">
                    <a:schemeClr val="dk1">
                      <a:alpha val="40000"/>
                    </a:schemeClr>
                  </a:outerShdw>
                </a:effectLst>
                <a:latin typeface="Tw Cen MT" panose="020B0602020104020603" pitchFamily="34" charset="0"/>
              </a:rPr>
              <a:t>face recognition</a:t>
            </a:r>
            <a:endParaRPr lang="ar-SA" sz="1600" dirty="0">
              <a:ln w="0"/>
              <a:effectLst>
                <a:outerShdw blurRad="38100" dist="19050" dir="2700000" algn="tl" rotWithShape="0">
                  <a:schemeClr val="dk1">
                    <a:alpha val="40000"/>
                  </a:schemeClr>
                </a:outerShdw>
              </a:effectLst>
              <a:latin typeface="Tw Cen MT" panose="020B0602020104020603" pitchFamily="34" charset="0"/>
            </a:endParaRPr>
          </a:p>
          <a:p>
            <a:pPr algn="ctr" rtl="1"/>
            <a:r>
              <a:rPr lang="ar-SA" sz="1600" dirty="0">
                <a:ln w="0"/>
                <a:effectLst>
                  <a:outerShdw blurRad="38100" dist="19050" dir="2700000" algn="tl" rotWithShape="0">
                    <a:schemeClr val="dk1">
                      <a:alpha val="40000"/>
                    </a:schemeClr>
                  </a:outerShdw>
                </a:effectLst>
                <a:latin typeface="Tw Cen MT" panose="020B0602020104020603" pitchFamily="34" charset="0"/>
              </a:rPr>
              <a:t>ومن ثم إضافة تعديلا بسيطة على الـ </a:t>
            </a:r>
            <a:r>
              <a:rPr lang="en-US" sz="1600" dirty="0">
                <a:ln w="0"/>
                <a:effectLst>
                  <a:outerShdw blurRad="38100" dist="19050" dir="2700000" algn="tl" rotWithShape="0">
                    <a:schemeClr val="dk1">
                      <a:alpha val="40000"/>
                    </a:schemeClr>
                  </a:outerShdw>
                </a:effectLst>
                <a:latin typeface="Tw Cen MT" panose="020B0602020104020603" pitchFamily="34" charset="0"/>
              </a:rPr>
              <a:t>software</a:t>
            </a:r>
            <a:endParaRPr lang="ar-SA" sz="1600" dirty="0">
              <a:ln w="0"/>
              <a:effectLst>
                <a:outerShdw blurRad="38100" dist="19050" dir="2700000" algn="tl" rotWithShape="0">
                  <a:schemeClr val="dk1">
                    <a:alpha val="40000"/>
                  </a:schemeClr>
                </a:outerShdw>
              </a:effectLst>
              <a:latin typeface="Tw Cen MT" panose="020B0602020104020603" pitchFamily="34" charset="0"/>
            </a:endParaRPr>
          </a:p>
          <a:p>
            <a:pPr algn="ctr" rtl="1"/>
            <a:r>
              <a:rPr lang="ar-SA" sz="1600" dirty="0">
                <a:ln w="0"/>
                <a:effectLst>
                  <a:outerShdw blurRad="38100" dist="19050" dir="2700000" algn="tl" rotWithShape="0">
                    <a:schemeClr val="dk1">
                      <a:alpha val="40000"/>
                    </a:schemeClr>
                  </a:outerShdw>
                </a:effectLst>
                <a:latin typeface="Tw Cen MT" panose="020B0602020104020603" pitchFamily="34" charset="0"/>
              </a:rPr>
              <a:t>لتحقيق عملية التكامل</a:t>
            </a:r>
            <a:endParaRPr lang="en-US" sz="1600" dirty="0">
              <a:ln w="0"/>
              <a:effectLst>
                <a:outerShdw blurRad="38100" dist="19050" dir="2700000" algn="tl" rotWithShape="0">
                  <a:schemeClr val="dk1">
                    <a:alpha val="40000"/>
                  </a:schemeClr>
                </a:outerShdw>
              </a:effectLst>
              <a:latin typeface="Tw Cen MT" panose="020B0602020104020603" pitchFamily="34" charset="0"/>
            </a:endParaRPr>
          </a:p>
        </p:txBody>
      </p:sp>
      <p:pic>
        <p:nvPicPr>
          <p:cNvPr id="3" name="Picture 2">
            <a:extLst>
              <a:ext uri="{FF2B5EF4-FFF2-40B4-BE49-F238E27FC236}">
                <a16:creationId xmlns:a16="http://schemas.microsoft.com/office/drawing/2014/main" id="{FC37368E-27C3-FC1E-1ED8-2C06A2F10E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2869457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decel="100000" fill="hold" nodeType="clickEffect">
                                  <p:stCondLst>
                                    <p:cond delay="0"/>
                                  </p:stCondLst>
                                  <p:childTnLst>
                                    <p:set>
                                      <p:cBhvr>
                                        <p:cTn id="6" dur="1" fill="hold">
                                          <p:stCondLst>
                                            <p:cond delay="0"/>
                                          </p:stCondLst>
                                        </p:cTn>
                                        <p:tgtEl>
                                          <p:spTgt spid="114"/>
                                        </p:tgtEl>
                                        <p:attrNameLst>
                                          <p:attrName>style.visibility</p:attrName>
                                        </p:attrNameLst>
                                      </p:cBhvr>
                                      <p:to>
                                        <p:strVal val="visible"/>
                                      </p:to>
                                    </p:set>
                                    <p:anim calcmode="lin" valueType="num">
                                      <p:cBhvr additive="base">
                                        <p:cTn id="7" dur="2000" fill="hold"/>
                                        <p:tgtEl>
                                          <p:spTgt spid="114"/>
                                        </p:tgtEl>
                                        <p:attrNameLst>
                                          <p:attrName>ppt_x</p:attrName>
                                        </p:attrNameLst>
                                      </p:cBhvr>
                                      <p:tavLst>
                                        <p:tav tm="0">
                                          <p:val>
                                            <p:strVal val="0-#ppt_w/2"/>
                                          </p:val>
                                        </p:tav>
                                        <p:tav tm="100000">
                                          <p:val>
                                            <p:strVal val="#ppt_x"/>
                                          </p:val>
                                        </p:tav>
                                      </p:tavLst>
                                    </p:anim>
                                    <p:anim calcmode="lin" valueType="num">
                                      <p:cBhvr additive="base">
                                        <p:cTn id="8" dur="2000" fill="hold"/>
                                        <p:tgtEl>
                                          <p:spTgt spid="114"/>
                                        </p:tgtEl>
                                        <p:attrNameLst>
                                          <p:attrName>ppt_y</p:attrName>
                                        </p:attrNameLst>
                                      </p:cBhvr>
                                      <p:tavLst>
                                        <p:tav tm="0">
                                          <p:val>
                                            <p:strVal val="#ppt_y"/>
                                          </p:val>
                                        </p:tav>
                                        <p:tav tm="100000">
                                          <p:val>
                                            <p:strVal val="#ppt_y"/>
                                          </p:val>
                                        </p:tav>
                                      </p:tavLst>
                                    </p:anim>
                                  </p:childTnLst>
                                </p:cTn>
                              </p:par>
                            </p:childTnLst>
                          </p:cTn>
                        </p:par>
                        <p:par>
                          <p:cTn id="9" fill="hold">
                            <p:stCondLst>
                              <p:cond delay="2000"/>
                            </p:stCondLst>
                            <p:childTnLst>
                              <p:par>
                                <p:cTn id="10" presetID="10" presetClass="entr" presetSubtype="0" fill="hold" nodeType="afterEffect">
                                  <p:stCondLst>
                                    <p:cond delay="0"/>
                                  </p:stCondLst>
                                  <p:childTnLst>
                                    <p:set>
                                      <p:cBhvr>
                                        <p:cTn id="11" dur="1" fill="hold">
                                          <p:stCondLst>
                                            <p:cond delay="0"/>
                                          </p:stCondLst>
                                        </p:cTn>
                                        <p:tgtEl>
                                          <p:spTgt spid="123"/>
                                        </p:tgtEl>
                                        <p:attrNameLst>
                                          <p:attrName>style.visibility</p:attrName>
                                        </p:attrNameLst>
                                      </p:cBhvr>
                                      <p:to>
                                        <p:strVal val="visible"/>
                                      </p:to>
                                    </p:set>
                                    <p:animEffect transition="in" filter="fade">
                                      <p:cBhvr>
                                        <p:cTn id="12" dur="500"/>
                                        <p:tgtEl>
                                          <p:spTgt spid="123"/>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8" decel="100000" fill="hold" nodeType="click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2000" fill="hold"/>
                                        <p:tgtEl>
                                          <p:spTgt spid="23"/>
                                        </p:tgtEl>
                                        <p:attrNameLst>
                                          <p:attrName>ppt_x</p:attrName>
                                        </p:attrNameLst>
                                      </p:cBhvr>
                                      <p:tavLst>
                                        <p:tav tm="0">
                                          <p:val>
                                            <p:strVal val="0-#ppt_w/2"/>
                                          </p:val>
                                        </p:tav>
                                        <p:tav tm="100000">
                                          <p:val>
                                            <p:strVal val="#ppt_x"/>
                                          </p:val>
                                        </p:tav>
                                      </p:tavLst>
                                    </p:anim>
                                    <p:anim calcmode="lin" valueType="num">
                                      <p:cBhvr additive="base">
                                        <p:cTn id="18" dur="2000" fill="hold"/>
                                        <p:tgtEl>
                                          <p:spTgt spid="23"/>
                                        </p:tgtEl>
                                        <p:attrNameLst>
                                          <p:attrName>ppt_y</p:attrName>
                                        </p:attrNameLst>
                                      </p:cBhvr>
                                      <p:tavLst>
                                        <p:tav tm="0">
                                          <p:val>
                                            <p:strVal val="#ppt_y"/>
                                          </p:val>
                                        </p:tav>
                                        <p:tav tm="100000">
                                          <p:val>
                                            <p:strVal val="#ppt_y"/>
                                          </p:val>
                                        </p:tav>
                                      </p:tavLst>
                                    </p:anim>
                                  </p:childTnLst>
                                </p:cTn>
                              </p:par>
                            </p:childTnLst>
                          </p:cTn>
                        </p:par>
                        <p:par>
                          <p:cTn id="19" fill="hold">
                            <p:stCondLst>
                              <p:cond delay="2000"/>
                            </p:stCondLst>
                            <p:childTnLst>
                              <p:par>
                                <p:cTn id="20" presetID="10" presetClass="entr" presetSubtype="0" fill="hold" nodeType="afterEffect">
                                  <p:stCondLst>
                                    <p:cond delay="0"/>
                                  </p:stCondLst>
                                  <p:childTnLst>
                                    <p:set>
                                      <p:cBhvr>
                                        <p:cTn id="21" dur="1" fill="hold">
                                          <p:stCondLst>
                                            <p:cond delay="0"/>
                                          </p:stCondLst>
                                        </p:cTn>
                                        <p:tgtEl>
                                          <p:spTgt spid="117"/>
                                        </p:tgtEl>
                                        <p:attrNameLst>
                                          <p:attrName>style.visibility</p:attrName>
                                        </p:attrNameLst>
                                      </p:cBhvr>
                                      <p:to>
                                        <p:strVal val="visible"/>
                                      </p:to>
                                    </p:set>
                                    <p:animEffect transition="in" filter="fade">
                                      <p:cBhvr>
                                        <p:cTn id="22"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41" name="Rectangle: Rounded Corners 40">
            <a:extLst>
              <a:ext uri="{FF2B5EF4-FFF2-40B4-BE49-F238E27FC236}">
                <a16:creationId xmlns:a16="http://schemas.microsoft.com/office/drawing/2014/main" id="{60A376C5-1B34-4121-A17B-4FD56B0610A7}"/>
              </a:ext>
            </a:extLst>
          </p:cNvPr>
          <p:cNvSpPr/>
          <p:nvPr/>
        </p:nvSpPr>
        <p:spPr>
          <a:xfrm rot="5400000">
            <a:off x="727751" y="1229173"/>
            <a:ext cx="4987624" cy="4998158"/>
          </a:xfrm>
          <a:prstGeom prst="roundRect">
            <a:avLst/>
          </a:prstGeom>
          <a:no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j-lt"/>
            </a:endParaRPr>
          </a:p>
        </p:txBody>
      </p:sp>
      <p:sp>
        <p:nvSpPr>
          <p:cNvPr id="4" name="Arc 3">
            <a:extLst>
              <a:ext uri="{FF2B5EF4-FFF2-40B4-BE49-F238E27FC236}">
                <a16:creationId xmlns:a16="http://schemas.microsoft.com/office/drawing/2014/main" id="{8489EB07-DF76-4616-8D72-54C5EF0B821B}"/>
              </a:ext>
            </a:extLst>
          </p:cNvPr>
          <p:cNvSpPr/>
          <p:nvPr/>
        </p:nvSpPr>
        <p:spPr>
          <a:xfrm rot="18900000">
            <a:off x="2574335" y="5604988"/>
            <a:ext cx="1270196" cy="1270196"/>
          </a:xfrm>
          <a:prstGeom prst="arc">
            <a:avLst>
              <a:gd name="adj1" fmla="val 13695927"/>
              <a:gd name="adj2" fmla="val 2489019"/>
            </a:avLst>
          </a:prstGeom>
          <a:ln w="38100" cap="rnd">
            <a:solidFill>
              <a:schemeClr val="bg1">
                <a:lumMod val="95000"/>
              </a:schemeClr>
            </a:solidFill>
            <a:round/>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42" name="Freeform: Shape 41">
            <a:extLst>
              <a:ext uri="{FF2B5EF4-FFF2-40B4-BE49-F238E27FC236}">
                <a16:creationId xmlns:a16="http://schemas.microsoft.com/office/drawing/2014/main" id="{5B813A9A-6BF4-4A42-A6EA-34AA2FBE86CA}"/>
              </a:ext>
            </a:extLst>
          </p:cNvPr>
          <p:cNvSpPr/>
          <p:nvPr/>
        </p:nvSpPr>
        <p:spPr>
          <a:xfrm rot="5400000">
            <a:off x="3057124" y="5795385"/>
            <a:ext cx="282018" cy="564034"/>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j-lt"/>
            </a:endParaRPr>
          </a:p>
        </p:txBody>
      </p:sp>
      <p:sp>
        <p:nvSpPr>
          <p:cNvPr id="3" name="Oval 2">
            <a:extLst>
              <a:ext uri="{FF2B5EF4-FFF2-40B4-BE49-F238E27FC236}">
                <a16:creationId xmlns:a16="http://schemas.microsoft.com/office/drawing/2014/main" id="{0BC10E3C-F700-4013-B472-EE2F36D77D65}"/>
              </a:ext>
            </a:extLst>
          </p:cNvPr>
          <p:cNvSpPr/>
          <p:nvPr/>
        </p:nvSpPr>
        <p:spPr>
          <a:xfrm rot="5400000">
            <a:off x="3072374" y="6092415"/>
            <a:ext cx="251518" cy="251518"/>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3" name="Group 42">
            <a:extLst>
              <a:ext uri="{FF2B5EF4-FFF2-40B4-BE49-F238E27FC236}">
                <a16:creationId xmlns:a16="http://schemas.microsoft.com/office/drawing/2014/main" id="{BC612789-F00C-4F29-95B4-53E261FF47E1}"/>
              </a:ext>
            </a:extLst>
          </p:cNvPr>
          <p:cNvGrpSpPr/>
          <p:nvPr/>
        </p:nvGrpSpPr>
        <p:grpSpPr>
          <a:xfrm>
            <a:off x="2098414" y="2415824"/>
            <a:ext cx="2209756" cy="537664"/>
            <a:chOff x="1793082" y="6005415"/>
            <a:chExt cx="1583552" cy="385300"/>
          </a:xfrm>
          <a:solidFill>
            <a:srgbClr val="07BCFB"/>
          </a:solidFill>
        </p:grpSpPr>
        <p:sp>
          <p:nvSpPr>
            <p:cNvPr id="44" name="Rectangle: Rounded Corners 43">
              <a:extLst>
                <a:ext uri="{FF2B5EF4-FFF2-40B4-BE49-F238E27FC236}">
                  <a16:creationId xmlns:a16="http://schemas.microsoft.com/office/drawing/2014/main" id="{0CB88E1B-E37F-4968-AC76-EF1C2837F056}"/>
                </a:ext>
              </a:extLst>
            </p:cNvPr>
            <p:cNvSpPr/>
            <p:nvPr/>
          </p:nvSpPr>
          <p:spPr>
            <a:xfrm>
              <a:off x="1793082" y="6005415"/>
              <a:ext cx="1583552" cy="3853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TextBox 44">
              <a:extLst>
                <a:ext uri="{FF2B5EF4-FFF2-40B4-BE49-F238E27FC236}">
                  <a16:creationId xmlns:a16="http://schemas.microsoft.com/office/drawing/2014/main" id="{E57E45D3-0E2A-46BC-8118-21DA95642C42}"/>
                </a:ext>
              </a:extLst>
            </p:cNvPr>
            <p:cNvSpPr txBox="1"/>
            <p:nvPr/>
          </p:nvSpPr>
          <p:spPr>
            <a:xfrm>
              <a:off x="1815134" y="6053555"/>
              <a:ext cx="1544835" cy="286726"/>
            </a:xfrm>
            <a:prstGeom prst="rect">
              <a:avLst/>
            </a:prstGeom>
            <a:noFill/>
            <a:ln>
              <a:noFill/>
            </a:ln>
          </p:spPr>
          <p:txBody>
            <a:bodyPr wrap="square" rtlCol="0">
              <a:spAutoFit/>
            </a:bodyPr>
            <a:lstStyle/>
            <a:p>
              <a:pPr algn="ctr"/>
              <a:r>
                <a:rPr lang="ar-SA" sz="2000" b="1" dirty="0">
                  <a:ln w="0"/>
                  <a:effectLst>
                    <a:outerShdw blurRad="38100" dist="19050" dir="2700000" algn="tl" rotWithShape="0">
                      <a:schemeClr val="dk1">
                        <a:alpha val="40000"/>
                      </a:schemeClr>
                    </a:outerShdw>
                  </a:effectLst>
                  <a:latin typeface="+mj-lt"/>
                </a:rPr>
                <a:t>مهام يقوم بها النظام</a:t>
              </a:r>
              <a:endParaRPr lang="en-US" sz="2000" b="1" dirty="0">
                <a:ln w="0"/>
                <a:effectLst>
                  <a:outerShdw blurRad="38100" dist="19050" dir="2700000" algn="tl" rotWithShape="0">
                    <a:schemeClr val="dk1">
                      <a:alpha val="40000"/>
                    </a:schemeClr>
                  </a:outerShdw>
                </a:effectLst>
                <a:latin typeface="+mj-lt"/>
              </a:endParaRPr>
            </a:p>
          </p:txBody>
        </p:sp>
      </p:grpSp>
      <p:sp>
        <p:nvSpPr>
          <p:cNvPr id="32" name="Rectangle: Rounded Corners 31">
            <a:extLst>
              <a:ext uri="{FF2B5EF4-FFF2-40B4-BE49-F238E27FC236}">
                <a16:creationId xmlns:a16="http://schemas.microsoft.com/office/drawing/2014/main" id="{076B0813-D760-4D89-B1DF-3DD3E23BA08B}"/>
              </a:ext>
            </a:extLst>
          </p:cNvPr>
          <p:cNvSpPr/>
          <p:nvPr/>
        </p:nvSpPr>
        <p:spPr>
          <a:xfrm rot="5400000">
            <a:off x="6481821" y="1234370"/>
            <a:ext cx="4987622" cy="4987768"/>
          </a:xfrm>
          <a:prstGeom prst="roundRect">
            <a:avLst/>
          </a:prstGeom>
          <a:noFill/>
          <a:ln w="28575">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j-lt"/>
            </a:endParaRPr>
          </a:p>
        </p:txBody>
      </p:sp>
      <p:sp>
        <p:nvSpPr>
          <p:cNvPr id="33" name="Arc 32">
            <a:extLst>
              <a:ext uri="{FF2B5EF4-FFF2-40B4-BE49-F238E27FC236}">
                <a16:creationId xmlns:a16="http://schemas.microsoft.com/office/drawing/2014/main" id="{21984FD7-82A3-4DBC-8DEE-E49E941F9A89}"/>
              </a:ext>
            </a:extLst>
          </p:cNvPr>
          <p:cNvSpPr/>
          <p:nvPr/>
        </p:nvSpPr>
        <p:spPr>
          <a:xfrm rot="18900000">
            <a:off x="8341545" y="5622154"/>
            <a:ext cx="1270196" cy="1270196"/>
          </a:xfrm>
          <a:prstGeom prst="arc">
            <a:avLst>
              <a:gd name="adj1" fmla="val 13695927"/>
              <a:gd name="adj2" fmla="val 2489019"/>
            </a:avLst>
          </a:prstGeom>
          <a:noFill/>
          <a:ln w="38100" cap="rnd">
            <a:solidFill>
              <a:srgbClr val="000DFD"/>
            </a:solidFill>
            <a:round/>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35" name="Freeform: Shape 34">
            <a:extLst>
              <a:ext uri="{FF2B5EF4-FFF2-40B4-BE49-F238E27FC236}">
                <a16:creationId xmlns:a16="http://schemas.microsoft.com/office/drawing/2014/main" id="{93528F6C-DE8E-40AC-AC76-A25ACD83FE7A}"/>
              </a:ext>
            </a:extLst>
          </p:cNvPr>
          <p:cNvSpPr/>
          <p:nvPr/>
        </p:nvSpPr>
        <p:spPr>
          <a:xfrm rot="5400000">
            <a:off x="8824334" y="5812551"/>
            <a:ext cx="282018" cy="564034"/>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j-lt"/>
            </a:endParaRPr>
          </a:p>
        </p:txBody>
      </p:sp>
      <p:sp>
        <p:nvSpPr>
          <p:cNvPr id="37" name="Oval 36">
            <a:extLst>
              <a:ext uri="{FF2B5EF4-FFF2-40B4-BE49-F238E27FC236}">
                <a16:creationId xmlns:a16="http://schemas.microsoft.com/office/drawing/2014/main" id="{AC059A7C-94A3-4C32-95B9-AFF252060B5A}"/>
              </a:ext>
            </a:extLst>
          </p:cNvPr>
          <p:cNvSpPr/>
          <p:nvPr/>
        </p:nvSpPr>
        <p:spPr>
          <a:xfrm rot="5400000">
            <a:off x="8839584" y="6109581"/>
            <a:ext cx="251518" cy="251518"/>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8" name="Group 37">
            <a:extLst>
              <a:ext uri="{FF2B5EF4-FFF2-40B4-BE49-F238E27FC236}">
                <a16:creationId xmlns:a16="http://schemas.microsoft.com/office/drawing/2014/main" id="{07D14334-7C13-412E-AEC8-1A20769D124C}"/>
              </a:ext>
            </a:extLst>
          </p:cNvPr>
          <p:cNvGrpSpPr/>
          <p:nvPr/>
        </p:nvGrpSpPr>
        <p:grpSpPr>
          <a:xfrm>
            <a:off x="7857656" y="2418781"/>
            <a:ext cx="2209756" cy="537664"/>
            <a:chOff x="1793082" y="6005412"/>
            <a:chExt cx="1583552" cy="385300"/>
          </a:xfrm>
          <a:solidFill>
            <a:srgbClr val="000DFD"/>
          </a:solidFill>
        </p:grpSpPr>
        <p:sp>
          <p:nvSpPr>
            <p:cNvPr id="39" name="Rectangle: Rounded Corners 38">
              <a:extLst>
                <a:ext uri="{FF2B5EF4-FFF2-40B4-BE49-F238E27FC236}">
                  <a16:creationId xmlns:a16="http://schemas.microsoft.com/office/drawing/2014/main" id="{C5E5EE95-9F00-44EF-86B1-2C589FD41720}"/>
                </a:ext>
              </a:extLst>
            </p:cNvPr>
            <p:cNvSpPr/>
            <p:nvPr/>
          </p:nvSpPr>
          <p:spPr>
            <a:xfrm>
              <a:off x="1793082" y="6005412"/>
              <a:ext cx="1583552" cy="385300"/>
            </a:xfrm>
            <a:prstGeom prst="roundRect">
              <a:avLst>
                <a:gd name="adj" fmla="val 50000"/>
              </a:avLst>
            </a:prstGeom>
            <a:grp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0" name="TextBox 39">
              <a:extLst>
                <a:ext uri="{FF2B5EF4-FFF2-40B4-BE49-F238E27FC236}">
                  <a16:creationId xmlns:a16="http://schemas.microsoft.com/office/drawing/2014/main" id="{BC9412C7-482E-422B-B560-FB8E7EB374BC}"/>
                </a:ext>
              </a:extLst>
            </p:cNvPr>
            <p:cNvSpPr txBox="1"/>
            <p:nvPr/>
          </p:nvSpPr>
          <p:spPr>
            <a:xfrm>
              <a:off x="1815134" y="6053556"/>
              <a:ext cx="1544835" cy="286726"/>
            </a:xfrm>
            <a:prstGeom prst="rect">
              <a:avLst/>
            </a:prstGeom>
            <a:noFill/>
            <a:ln>
              <a:noFill/>
            </a:ln>
          </p:spPr>
          <p:txBody>
            <a:bodyPr wrap="square" rtlCol="0">
              <a:spAutoFit/>
            </a:bodyPr>
            <a:lstStyle/>
            <a:p>
              <a:pPr algn="ctr"/>
              <a:r>
                <a:rPr lang="ar-SA" sz="2000" b="1" dirty="0">
                  <a:solidFill>
                    <a:srgbClr val="0EA7EB"/>
                  </a:solidFill>
                  <a:latin typeface="+mj-lt"/>
                </a:rPr>
                <a:t>تحسينات النظام</a:t>
              </a:r>
              <a:endParaRPr lang="en-US" sz="2000" b="1" dirty="0">
                <a:solidFill>
                  <a:srgbClr val="0EA7EB"/>
                </a:solidFill>
                <a:latin typeface="+mj-lt"/>
              </a:endParaRPr>
            </a:p>
          </p:txBody>
        </p:sp>
      </p:grpSp>
      <p:sp>
        <p:nvSpPr>
          <p:cNvPr id="64" name="TextBox 63">
            <a:extLst>
              <a:ext uri="{FF2B5EF4-FFF2-40B4-BE49-F238E27FC236}">
                <a16:creationId xmlns:a16="http://schemas.microsoft.com/office/drawing/2014/main" id="{C49B8599-319C-46FB-BE88-CAE79772C9B0}"/>
              </a:ext>
            </a:extLst>
          </p:cNvPr>
          <p:cNvSpPr txBox="1"/>
          <p:nvPr/>
        </p:nvSpPr>
        <p:spPr>
          <a:xfrm>
            <a:off x="6702552" y="3128522"/>
            <a:ext cx="4583488" cy="1015663"/>
          </a:xfrm>
          <a:prstGeom prst="rect">
            <a:avLst/>
          </a:prstGeom>
          <a:noFill/>
          <a:ln>
            <a:noFill/>
          </a:ln>
        </p:spPr>
        <p:txBody>
          <a:bodyPr wrap="square" rtlCol="0">
            <a:spAutoFit/>
          </a:bodyPr>
          <a:lstStyle/>
          <a:p>
            <a:pPr marL="342900" indent="-342900" algn="r" rtl="1">
              <a:buFont typeface="Arial" panose="020B0604020202020204" pitchFamily="34" charset="0"/>
              <a:buChar char="•"/>
            </a:pPr>
            <a:r>
              <a:rPr lang="ar-SA" sz="2000" dirty="0">
                <a:ln w="0"/>
                <a:solidFill>
                  <a:srgbClr val="0EA7EB"/>
                </a:solidFill>
                <a:effectLst>
                  <a:outerShdw blurRad="38100" dist="19050" dir="2700000" algn="tl" rotWithShape="0">
                    <a:srgbClr val="0EA7EB">
                      <a:alpha val="40000"/>
                    </a:srgbClr>
                  </a:outerShdw>
                </a:effectLst>
                <a:latin typeface="+mj-lt"/>
              </a:rPr>
              <a:t>اقتراح مكافآت أو عقوبات تبعاً لمحصلة نقاط كل موظف</a:t>
            </a:r>
          </a:p>
          <a:p>
            <a:pPr marL="342900" indent="-342900" algn="r" rtl="1">
              <a:buFont typeface="Arial" panose="020B0604020202020204" pitchFamily="34" charset="0"/>
              <a:buChar char="•"/>
            </a:pPr>
            <a:r>
              <a:rPr lang="ar-SA" sz="2000" dirty="0">
                <a:ln w="0"/>
                <a:solidFill>
                  <a:srgbClr val="0EA7EB"/>
                </a:solidFill>
                <a:effectLst>
                  <a:outerShdw blurRad="38100" dist="19050" dir="2700000" algn="tl" rotWithShape="0">
                    <a:srgbClr val="0EA7EB">
                      <a:alpha val="40000"/>
                    </a:srgbClr>
                  </a:outerShdw>
                </a:effectLst>
                <a:latin typeface="+mj-lt"/>
              </a:rPr>
              <a:t>اقتراح خطط مستقبلية للتحسين من عمل الموظف</a:t>
            </a:r>
            <a:endParaRPr lang="en-US" sz="2000" dirty="0">
              <a:ln w="0"/>
              <a:solidFill>
                <a:srgbClr val="0EA7EB"/>
              </a:solidFill>
              <a:effectLst>
                <a:outerShdw blurRad="38100" dist="19050" dir="2700000" algn="tl" rotWithShape="0">
                  <a:srgbClr val="0EA7EB">
                    <a:alpha val="40000"/>
                  </a:srgbClr>
                </a:outerShdw>
              </a:effectLst>
              <a:latin typeface="+mj-lt"/>
            </a:endParaRPr>
          </a:p>
        </p:txBody>
      </p:sp>
      <p:grpSp>
        <p:nvGrpSpPr>
          <p:cNvPr id="115" name="Group 114">
            <a:extLst>
              <a:ext uri="{FF2B5EF4-FFF2-40B4-BE49-F238E27FC236}">
                <a16:creationId xmlns:a16="http://schemas.microsoft.com/office/drawing/2014/main" id="{BC1F09FE-3955-4F37-944B-074DCA436EA7}"/>
              </a:ext>
            </a:extLst>
          </p:cNvPr>
          <p:cNvGrpSpPr/>
          <p:nvPr/>
        </p:nvGrpSpPr>
        <p:grpSpPr>
          <a:xfrm>
            <a:off x="2749850" y="1356035"/>
            <a:ext cx="914400" cy="914400"/>
            <a:chOff x="6158672" y="3675083"/>
            <a:chExt cx="787340" cy="787340"/>
          </a:xfrm>
          <a:solidFill>
            <a:schemeClr val="bg1"/>
          </a:solidFill>
        </p:grpSpPr>
        <p:sp>
          <p:nvSpPr>
            <p:cNvPr id="116" name="Circle: Hollow 115">
              <a:extLst>
                <a:ext uri="{FF2B5EF4-FFF2-40B4-BE49-F238E27FC236}">
                  <a16:creationId xmlns:a16="http://schemas.microsoft.com/office/drawing/2014/main" id="{FD7FAAE7-333D-4A62-8D04-9B59199FE16A}"/>
                </a:ext>
              </a:extLst>
            </p:cNvPr>
            <p:cNvSpPr/>
            <p:nvPr/>
          </p:nvSpPr>
          <p:spPr>
            <a:xfrm>
              <a:off x="6158672" y="3675083"/>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grpSp>
          <p:nvGrpSpPr>
            <p:cNvPr id="117" name="Group 116">
              <a:extLst>
                <a:ext uri="{FF2B5EF4-FFF2-40B4-BE49-F238E27FC236}">
                  <a16:creationId xmlns:a16="http://schemas.microsoft.com/office/drawing/2014/main" id="{409A78E5-6E83-44C5-B03B-D54FE893E126}"/>
                </a:ext>
              </a:extLst>
            </p:cNvPr>
            <p:cNvGrpSpPr/>
            <p:nvPr/>
          </p:nvGrpSpPr>
          <p:grpSpPr>
            <a:xfrm rot="2700000">
              <a:off x="6448659" y="3791777"/>
              <a:ext cx="184399" cy="468434"/>
              <a:chOff x="6533720" y="3754616"/>
              <a:chExt cx="184399" cy="468434"/>
            </a:xfrm>
            <a:grpFill/>
          </p:grpSpPr>
          <p:sp>
            <p:nvSpPr>
              <p:cNvPr id="118" name="Rectangle: Rounded Corners 117">
                <a:extLst>
                  <a:ext uri="{FF2B5EF4-FFF2-40B4-BE49-F238E27FC236}">
                    <a16:creationId xmlns:a16="http://schemas.microsoft.com/office/drawing/2014/main" id="{BB561662-BDDE-4231-8222-6D3401CC35BB}"/>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19" name="Rectangle: Rounded Corners 118">
                <a:extLst>
                  <a:ext uri="{FF2B5EF4-FFF2-40B4-BE49-F238E27FC236}">
                    <a16:creationId xmlns:a16="http://schemas.microsoft.com/office/drawing/2014/main" id="{682D9AEA-AB3D-48D9-BD75-29818C3179C8}"/>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grpSp>
      <p:grpSp>
        <p:nvGrpSpPr>
          <p:cNvPr id="120" name="Group 119">
            <a:extLst>
              <a:ext uri="{FF2B5EF4-FFF2-40B4-BE49-F238E27FC236}">
                <a16:creationId xmlns:a16="http://schemas.microsoft.com/office/drawing/2014/main" id="{3A7D09FD-82BA-4498-8837-3C454C9E2D13}"/>
              </a:ext>
            </a:extLst>
          </p:cNvPr>
          <p:cNvGrpSpPr/>
          <p:nvPr/>
        </p:nvGrpSpPr>
        <p:grpSpPr>
          <a:xfrm>
            <a:off x="8505334" y="1391894"/>
            <a:ext cx="914400" cy="914400"/>
            <a:chOff x="7092033" y="4972190"/>
            <a:chExt cx="787340" cy="787340"/>
          </a:xfrm>
          <a:solidFill>
            <a:srgbClr val="000DFD"/>
          </a:solidFill>
        </p:grpSpPr>
        <p:sp>
          <p:nvSpPr>
            <p:cNvPr id="121" name="Circle: Hollow 120">
              <a:extLst>
                <a:ext uri="{FF2B5EF4-FFF2-40B4-BE49-F238E27FC236}">
                  <a16:creationId xmlns:a16="http://schemas.microsoft.com/office/drawing/2014/main" id="{4E2E3C50-59A9-4FF6-857D-93085A7BACAC}"/>
                </a:ext>
              </a:extLst>
            </p:cNvPr>
            <p:cNvSpPr/>
            <p:nvPr/>
          </p:nvSpPr>
          <p:spPr>
            <a:xfrm>
              <a:off x="7092033" y="4972190"/>
              <a:ext cx="787340" cy="787340"/>
            </a:xfrm>
            <a:prstGeom prst="donut">
              <a:avLst>
                <a:gd name="adj" fmla="val 4704"/>
              </a:avLst>
            </a:prstGeom>
            <a:grp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grpSp>
          <p:nvGrpSpPr>
            <p:cNvPr id="122" name="Group 121">
              <a:extLst>
                <a:ext uri="{FF2B5EF4-FFF2-40B4-BE49-F238E27FC236}">
                  <a16:creationId xmlns:a16="http://schemas.microsoft.com/office/drawing/2014/main" id="{CEAF614F-B29C-4C64-834F-472F466319D8}"/>
                </a:ext>
              </a:extLst>
            </p:cNvPr>
            <p:cNvGrpSpPr/>
            <p:nvPr/>
          </p:nvGrpSpPr>
          <p:grpSpPr>
            <a:xfrm rot="2700000">
              <a:off x="7254704" y="5135336"/>
              <a:ext cx="457200" cy="457200"/>
              <a:chOff x="6884023" y="4680733"/>
              <a:chExt cx="457200" cy="457200"/>
            </a:xfrm>
            <a:grpFill/>
          </p:grpSpPr>
          <p:sp>
            <p:nvSpPr>
              <p:cNvPr id="123" name="Rectangle: Rounded Corners 122">
                <a:extLst>
                  <a:ext uri="{FF2B5EF4-FFF2-40B4-BE49-F238E27FC236}">
                    <a16:creationId xmlns:a16="http://schemas.microsoft.com/office/drawing/2014/main" id="{8463200C-E503-4505-8E90-3936E953A902}"/>
                  </a:ext>
                </a:extLst>
              </p:cNvPr>
              <p:cNvSpPr/>
              <p:nvPr/>
            </p:nvSpPr>
            <p:spPr>
              <a:xfrm rot="10800000">
                <a:off x="7089764" y="4680733"/>
                <a:ext cx="45720" cy="457200"/>
              </a:xfrm>
              <a:prstGeom prst="roundRect">
                <a:avLst>
                  <a:gd name="adj" fmla="val 50000"/>
                </a:avLst>
              </a:prstGeom>
              <a:grp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24" name="Rectangle: Rounded Corners 123">
                <a:extLst>
                  <a:ext uri="{FF2B5EF4-FFF2-40B4-BE49-F238E27FC236}">
                    <a16:creationId xmlns:a16="http://schemas.microsoft.com/office/drawing/2014/main" id="{DA33403B-B344-42C9-B894-5D1DCCE71D29}"/>
                  </a:ext>
                </a:extLst>
              </p:cNvPr>
              <p:cNvSpPr/>
              <p:nvPr/>
            </p:nvSpPr>
            <p:spPr>
              <a:xfrm rot="16200000">
                <a:off x="7089763" y="4680734"/>
                <a:ext cx="45720" cy="457200"/>
              </a:xfrm>
              <a:prstGeom prst="roundRect">
                <a:avLst>
                  <a:gd name="adj" fmla="val 50000"/>
                </a:avLst>
              </a:prstGeom>
              <a:grp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grpSp>
      <p:sp>
        <p:nvSpPr>
          <p:cNvPr id="2" name="Oval 1">
            <a:extLst>
              <a:ext uri="{FF2B5EF4-FFF2-40B4-BE49-F238E27FC236}">
                <a16:creationId xmlns:a16="http://schemas.microsoft.com/office/drawing/2014/main" id="{5F80832F-F421-46D0-9DBE-797D940E6579}"/>
              </a:ext>
            </a:extLst>
          </p:cNvPr>
          <p:cNvSpPr/>
          <p:nvPr/>
        </p:nvSpPr>
        <p:spPr>
          <a:xfrm>
            <a:off x="813725" y="424315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 name="Oval 4">
            <a:extLst>
              <a:ext uri="{FF2B5EF4-FFF2-40B4-BE49-F238E27FC236}">
                <a16:creationId xmlns:a16="http://schemas.microsoft.com/office/drawing/2014/main" id="{F982C7E5-F53D-446B-8DB5-0F15CBAEFC79}"/>
              </a:ext>
            </a:extLst>
          </p:cNvPr>
          <p:cNvSpPr/>
          <p:nvPr/>
        </p:nvSpPr>
        <p:spPr>
          <a:xfrm>
            <a:off x="2219742" y="1815726"/>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8" name="Oval 7">
            <a:extLst>
              <a:ext uri="{FF2B5EF4-FFF2-40B4-BE49-F238E27FC236}">
                <a16:creationId xmlns:a16="http://schemas.microsoft.com/office/drawing/2014/main" id="{AE8982CA-5181-438B-9C1F-D0CC7A870491}"/>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Freeform: Shape 8">
            <a:extLst>
              <a:ext uri="{FF2B5EF4-FFF2-40B4-BE49-F238E27FC236}">
                <a16:creationId xmlns:a16="http://schemas.microsoft.com/office/drawing/2014/main" id="{E433BD71-15F2-466E-B205-B65EAF774405}"/>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0" name="Freeform: Shape 9">
            <a:extLst>
              <a:ext uri="{FF2B5EF4-FFF2-40B4-BE49-F238E27FC236}">
                <a16:creationId xmlns:a16="http://schemas.microsoft.com/office/drawing/2014/main" id="{FAE88753-143D-4E18-B64E-4FC5B3EAA7C3}"/>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1" name="Oval 10">
            <a:extLst>
              <a:ext uri="{FF2B5EF4-FFF2-40B4-BE49-F238E27FC236}">
                <a16:creationId xmlns:a16="http://schemas.microsoft.com/office/drawing/2014/main" id="{B077FC7A-8127-47CD-B339-E1D30E3DCA56}"/>
              </a:ext>
            </a:extLst>
          </p:cNvPr>
          <p:cNvSpPr/>
          <p:nvPr/>
        </p:nvSpPr>
        <p:spPr>
          <a:xfrm>
            <a:off x="11127872" y="3594062"/>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 name="Oval 11">
            <a:extLst>
              <a:ext uri="{FF2B5EF4-FFF2-40B4-BE49-F238E27FC236}">
                <a16:creationId xmlns:a16="http://schemas.microsoft.com/office/drawing/2014/main" id="{BBD08D6B-63D2-48EC-B659-846DD47A29BF}"/>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 name="Oval 12">
            <a:extLst>
              <a:ext uri="{FF2B5EF4-FFF2-40B4-BE49-F238E27FC236}">
                <a16:creationId xmlns:a16="http://schemas.microsoft.com/office/drawing/2014/main" id="{2A129FD2-D1D4-473D-B832-C0DE871FD5EC}"/>
              </a:ext>
            </a:extLst>
          </p:cNvPr>
          <p:cNvSpPr/>
          <p:nvPr/>
        </p:nvSpPr>
        <p:spPr>
          <a:xfrm>
            <a:off x="11206956" y="5933756"/>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 name="Oval 13">
            <a:extLst>
              <a:ext uri="{FF2B5EF4-FFF2-40B4-BE49-F238E27FC236}">
                <a16:creationId xmlns:a16="http://schemas.microsoft.com/office/drawing/2014/main" id="{FA98BFE6-1E92-4650-BD3F-65CC893DD2F2}"/>
              </a:ext>
            </a:extLst>
          </p:cNvPr>
          <p:cNvSpPr/>
          <p:nvPr/>
        </p:nvSpPr>
        <p:spPr>
          <a:xfrm>
            <a:off x="10113890" y="1670657"/>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3" name="Freeform: Shape 52">
            <a:extLst>
              <a:ext uri="{FF2B5EF4-FFF2-40B4-BE49-F238E27FC236}">
                <a16:creationId xmlns:a16="http://schemas.microsoft.com/office/drawing/2014/main" id="{7E447A47-2296-4914-9383-90D1DBD32BFA}"/>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54" name="Freeform: Shape 53">
            <a:extLst>
              <a:ext uri="{FF2B5EF4-FFF2-40B4-BE49-F238E27FC236}">
                <a16:creationId xmlns:a16="http://schemas.microsoft.com/office/drawing/2014/main" id="{A7B4E0D1-84C9-4401-8A8F-1F4E85EB9DC8}"/>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55" name="Freeform: Shape 54">
            <a:extLst>
              <a:ext uri="{FF2B5EF4-FFF2-40B4-BE49-F238E27FC236}">
                <a16:creationId xmlns:a16="http://schemas.microsoft.com/office/drawing/2014/main" id="{0BBF5981-E7FB-47E4-AC16-14A793791895}"/>
              </a:ext>
            </a:extLst>
          </p:cNvPr>
          <p:cNvSpPr/>
          <p:nvPr/>
        </p:nvSpPr>
        <p:spPr>
          <a:xfrm rot="5400000">
            <a:off x="6030360" y="666108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46" name="TextBox 45">
            <a:extLst>
              <a:ext uri="{FF2B5EF4-FFF2-40B4-BE49-F238E27FC236}">
                <a16:creationId xmlns:a16="http://schemas.microsoft.com/office/drawing/2014/main" id="{FBB6502E-CF48-41ED-9980-55246E8E9EF9}"/>
              </a:ext>
            </a:extLst>
          </p:cNvPr>
          <p:cNvSpPr txBox="1"/>
          <p:nvPr/>
        </p:nvSpPr>
        <p:spPr>
          <a:xfrm>
            <a:off x="3677652" y="87814"/>
            <a:ext cx="4836697"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خدمات النظام</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47" name="TextBox 46">
            <a:extLst>
              <a:ext uri="{FF2B5EF4-FFF2-40B4-BE49-F238E27FC236}">
                <a16:creationId xmlns:a16="http://schemas.microsoft.com/office/drawing/2014/main" id="{C4AB8DEF-93EA-490F-93CB-93A979B70820}"/>
              </a:ext>
            </a:extLst>
          </p:cNvPr>
          <p:cNvSpPr txBox="1"/>
          <p:nvPr/>
        </p:nvSpPr>
        <p:spPr>
          <a:xfrm>
            <a:off x="2919662" y="815984"/>
            <a:ext cx="6352676" cy="338554"/>
          </a:xfrm>
          <a:prstGeom prst="rect">
            <a:avLst/>
          </a:prstGeom>
          <a:noFill/>
        </p:spPr>
        <p:txBody>
          <a:bodyPr wrap="square" rtlCol="0">
            <a:spAutoFit/>
          </a:bodyPr>
          <a:lstStyle/>
          <a:p>
            <a:pPr algn="ctr"/>
            <a:r>
              <a:rPr lang="ar-SA" sz="1600" dirty="0">
                <a:ln w="0"/>
                <a:effectLst>
                  <a:outerShdw blurRad="38100" dist="19050" dir="2700000" algn="tl" rotWithShape="0">
                    <a:schemeClr val="dk1">
                      <a:alpha val="40000"/>
                    </a:schemeClr>
                  </a:outerShdw>
                </a:effectLst>
                <a:latin typeface="Tw Cen MT" panose="020B0602020104020603" pitchFamily="34" charset="0"/>
              </a:rPr>
              <a:t>المتطلبات الوظيفية بالإضافة لحدود النظام وتحسينات يمكن إضافتها</a:t>
            </a:r>
            <a:endParaRPr lang="en-US" sz="1600"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6" name="TextBox 5">
            <a:extLst>
              <a:ext uri="{FF2B5EF4-FFF2-40B4-BE49-F238E27FC236}">
                <a16:creationId xmlns:a16="http://schemas.microsoft.com/office/drawing/2014/main" id="{2D49DB09-3CA7-FCDB-3842-F71D1C1E8F88}"/>
              </a:ext>
            </a:extLst>
          </p:cNvPr>
          <p:cNvSpPr txBox="1"/>
          <p:nvPr/>
        </p:nvSpPr>
        <p:spPr>
          <a:xfrm>
            <a:off x="856266" y="2950008"/>
            <a:ext cx="4668018" cy="2862322"/>
          </a:xfrm>
          <a:prstGeom prst="rect">
            <a:avLst/>
          </a:prstGeom>
          <a:noFill/>
        </p:spPr>
        <p:txBody>
          <a:bodyPr wrap="square" rtlCol="0">
            <a:spAutoFit/>
          </a:bodyPr>
          <a:lstStyle/>
          <a:p>
            <a:pPr marL="347472" indent="-347472" algn="r" rtl="1" eaLnBrk="1" latinLnBrk="0" hangingPunct="1">
              <a:spcBef>
                <a:spcPts val="0"/>
              </a:spcBef>
              <a:spcAft>
                <a:spcPts val="0"/>
              </a:spcAft>
              <a:buClrTx/>
              <a:buSzPts val="2000"/>
              <a:buFont typeface="Arial" panose="020B0604020202020204" pitchFamily="34" charset="0"/>
              <a:buChar char="•"/>
            </a:pP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تفقد حضور وغياب آلي</a:t>
            </a:r>
            <a:endParaRPr lang="en-US" sz="2000" dirty="0">
              <a:ln w="0"/>
              <a:effectLst>
                <a:outerShdw blurRad="38100" dist="19050" dir="2700000" algn="tl" rotWithShape="0">
                  <a:schemeClr val="dk1">
                    <a:alpha val="40000"/>
                  </a:scheme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تسجيل المدة الزمنية عند عمل موظف معين</a:t>
            </a: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ontserrat" panose="00000500000000000000" pitchFamily="2" charset="0"/>
              </a:rPr>
              <a:t> </a:t>
            </a: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مع زبون</a:t>
            </a:r>
            <a:endParaRPr lang="en-US" sz="2400" dirty="0">
              <a:ln w="0"/>
              <a:effectLst>
                <a:outerShdw blurRad="38100" dist="19050" dir="2700000" algn="tl" rotWithShape="0">
                  <a:schemeClr val="dk1">
                    <a:alpha val="40000"/>
                  </a:scheme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تسجيل ملاحظة عند اختلاف موظفين أو أكثر على زبون</a:t>
            </a:r>
            <a:endParaRPr lang="en-US" sz="2400" dirty="0">
              <a:ln w="0"/>
              <a:effectLst>
                <a:outerShdw blurRad="38100" dist="19050" dir="2700000" algn="tl" rotWithShape="0">
                  <a:schemeClr val="dk1">
                    <a:alpha val="40000"/>
                  </a:scheme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التقاط حالة</a:t>
            </a: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ontserrat" panose="00000500000000000000" pitchFamily="2" charset="0"/>
              </a:rPr>
              <a:t> </a:t>
            </a: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اهمال موظف أو أكثر عند دخول زبون للمتجر ولم يتم التعامل معه لمدة زمنية طويلة</a:t>
            </a:r>
            <a:endParaRPr lang="en-US" sz="2400" dirty="0">
              <a:ln w="0"/>
              <a:effectLst>
                <a:outerShdw blurRad="38100" dist="19050" dir="2700000" algn="tl" rotWithShape="0">
                  <a:schemeClr val="dk1">
                    <a:alpha val="40000"/>
                  </a:scheme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تسجيل</a:t>
            </a: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ontserrat" panose="00000500000000000000" pitchFamily="2" charset="0"/>
              </a:rPr>
              <a:t> </a:t>
            </a: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عمليات</a:t>
            </a: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ontserrat" panose="00000500000000000000" pitchFamily="2" charset="0"/>
              </a:rPr>
              <a:t> </a:t>
            </a: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الدفع</a:t>
            </a: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ontserrat" panose="00000500000000000000" pitchFamily="2" charset="0"/>
              </a:rPr>
              <a:t> </a:t>
            </a:r>
            <a:endParaRPr lang="en-US" sz="2400" dirty="0">
              <a:ln w="0"/>
              <a:effectLst>
                <a:outerShdw blurRad="38100" dist="19050" dir="2700000" algn="tl" rotWithShape="0">
                  <a:schemeClr val="dk1">
                    <a:alpha val="40000"/>
                  </a:scheme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effectLst>
                  <a:outerShdw blurRad="38100" dist="19050" dir="2700000" algn="tl" rotWithShape="0">
                    <a:schemeClr val="dk1">
                      <a:alpha val="40000"/>
                    </a:schemeClr>
                  </a:outerShdw>
                </a:effectLst>
                <a:latin typeface="Montserrat" panose="00000500000000000000" pitchFamily="2" charset="0"/>
                <a:ea typeface="+mn-ea"/>
                <a:cs typeface="+mn-cs"/>
              </a:rPr>
              <a:t>تسجيل حالات الدخول لمكان تغيير الملابس</a:t>
            </a:r>
            <a:endParaRPr lang="en-US" sz="2400" dirty="0">
              <a:ln w="0"/>
              <a:effectLst>
                <a:outerShdw blurRad="38100" dist="19050" dir="2700000" algn="tl" rotWithShape="0">
                  <a:schemeClr val="dk1">
                    <a:alpha val="40000"/>
                  </a:schemeClr>
                </a:outerShdw>
              </a:effectLst>
            </a:endParaRPr>
          </a:p>
        </p:txBody>
      </p:sp>
      <p:pic>
        <p:nvPicPr>
          <p:cNvPr id="7" name="Picture 6">
            <a:extLst>
              <a:ext uri="{FF2B5EF4-FFF2-40B4-BE49-F238E27FC236}">
                <a16:creationId xmlns:a16="http://schemas.microsoft.com/office/drawing/2014/main" id="{466DECB7-BB90-F1E2-DEAB-77659811B7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
        <p:nvSpPr>
          <p:cNvPr id="15" name="Oval 14">
            <a:extLst>
              <a:ext uri="{FF2B5EF4-FFF2-40B4-BE49-F238E27FC236}">
                <a16:creationId xmlns:a16="http://schemas.microsoft.com/office/drawing/2014/main" id="{719632F7-0AA4-6531-D290-57F63495995E}"/>
              </a:ext>
            </a:extLst>
          </p:cNvPr>
          <p:cNvSpPr/>
          <p:nvPr/>
        </p:nvSpPr>
        <p:spPr>
          <a:xfrm>
            <a:off x="8676791" y="1548484"/>
            <a:ext cx="564034" cy="585768"/>
          </a:xfrm>
          <a:prstGeom prst="ellipse">
            <a:avLst/>
          </a:prstGeom>
          <a:solidFill>
            <a:srgbClr val="00FFF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2612744A-13F9-7AF3-1FA5-AF49B53D5C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54046" y="1544332"/>
            <a:ext cx="609524" cy="609524"/>
          </a:xfrm>
          <a:prstGeom prst="rect">
            <a:avLst/>
          </a:prstGeom>
        </p:spPr>
      </p:pic>
    </p:spTree>
    <p:extLst>
      <p:ext uri="{BB962C8B-B14F-4D97-AF65-F5344CB8AC3E}">
        <p14:creationId xmlns:p14="http://schemas.microsoft.com/office/powerpoint/2010/main" val="28365692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41" name="Rectangle: Rounded Corners 40">
            <a:extLst>
              <a:ext uri="{FF2B5EF4-FFF2-40B4-BE49-F238E27FC236}">
                <a16:creationId xmlns:a16="http://schemas.microsoft.com/office/drawing/2014/main" id="{60A376C5-1B34-4121-A17B-4FD56B0610A7}"/>
              </a:ext>
            </a:extLst>
          </p:cNvPr>
          <p:cNvSpPr/>
          <p:nvPr/>
        </p:nvSpPr>
        <p:spPr>
          <a:xfrm rot="5400000">
            <a:off x="727751" y="1229173"/>
            <a:ext cx="4987624" cy="4998158"/>
          </a:xfrm>
          <a:prstGeom prst="roundRect">
            <a:avLst/>
          </a:prstGeom>
          <a:noFill/>
          <a:ln w="28575">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j-lt"/>
            </a:endParaRPr>
          </a:p>
        </p:txBody>
      </p:sp>
      <p:sp>
        <p:nvSpPr>
          <p:cNvPr id="4" name="Arc 3">
            <a:extLst>
              <a:ext uri="{FF2B5EF4-FFF2-40B4-BE49-F238E27FC236}">
                <a16:creationId xmlns:a16="http://schemas.microsoft.com/office/drawing/2014/main" id="{8489EB07-DF76-4616-8D72-54C5EF0B821B}"/>
              </a:ext>
            </a:extLst>
          </p:cNvPr>
          <p:cNvSpPr/>
          <p:nvPr/>
        </p:nvSpPr>
        <p:spPr>
          <a:xfrm rot="18900000">
            <a:off x="2574335" y="5604988"/>
            <a:ext cx="1270196" cy="1270196"/>
          </a:xfrm>
          <a:prstGeom prst="arc">
            <a:avLst>
              <a:gd name="adj1" fmla="val 13695927"/>
              <a:gd name="adj2" fmla="val 2489019"/>
            </a:avLst>
          </a:prstGeom>
          <a:noFill/>
          <a:ln w="38100" cap="rnd">
            <a:solidFill>
              <a:srgbClr val="000DFD"/>
            </a:solidFill>
            <a:round/>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42" name="Freeform: Shape 41">
            <a:extLst>
              <a:ext uri="{FF2B5EF4-FFF2-40B4-BE49-F238E27FC236}">
                <a16:creationId xmlns:a16="http://schemas.microsoft.com/office/drawing/2014/main" id="{5B813A9A-6BF4-4A42-A6EA-34AA2FBE86CA}"/>
              </a:ext>
            </a:extLst>
          </p:cNvPr>
          <p:cNvSpPr/>
          <p:nvPr/>
        </p:nvSpPr>
        <p:spPr>
          <a:xfrm rot="5400000">
            <a:off x="3057124" y="5795385"/>
            <a:ext cx="282018" cy="564034"/>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j-lt"/>
            </a:endParaRPr>
          </a:p>
        </p:txBody>
      </p:sp>
      <p:sp>
        <p:nvSpPr>
          <p:cNvPr id="3" name="Oval 2">
            <a:extLst>
              <a:ext uri="{FF2B5EF4-FFF2-40B4-BE49-F238E27FC236}">
                <a16:creationId xmlns:a16="http://schemas.microsoft.com/office/drawing/2014/main" id="{0BC10E3C-F700-4013-B472-EE2F36D77D65}"/>
              </a:ext>
            </a:extLst>
          </p:cNvPr>
          <p:cNvSpPr/>
          <p:nvPr/>
        </p:nvSpPr>
        <p:spPr>
          <a:xfrm rot="5400000">
            <a:off x="3072374" y="6092415"/>
            <a:ext cx="251518" cy="251518"/>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43" name="Group 42">
            <a:extLst>
              <a:ext uri="{FF2B5EF4-FFF2-40B4-BE49-F238E27FC236}">
                <a16:creationId xmlns:a16="http://schemas.microsoft.com/office/drawing/2014/main" id="{BC612789-F00C-4F29-95B4-53E261FF47E1}"/>
              </a:ext>
            </a:extLst>
          </p:cNvPr>
          <p:cNvGrpSpPr/>
          <p:nvPr/>
        </p:nvGrpSpPr>
        <p:grpSpPr>
          <a:xfrm>
            <a:off x="2098414" y="2415824"/>
            <a:ext cx="2209756" cy="537664"/>
            <a:chOff x="1793082" y="6005415"/>
            <a:chExt cx="1583552" cy="385300"/>
          </a:xfrm>
          <a:solidFill>
            <a:srgbClr val="000DFD"/>
          </a:solidFill>
        </p:grpSpPr>
        <p:sp>
          <p:nvSpPr>
            <p:cNvPr id="44" name="Rectangle: Rounded Corners 43">
              <a:extLst>
                <a:ext uri="{FF2B5EF4-FFF2-40B4-BE49-F238E27FC236}">
                  <a16:creationId xmlns:a16="http://schemas.microsoft.com/office/drawing/2014/main" id="{0CB88E1B-E37F-4968-AC76-EF1C2837F056}"/>
                </a:ext>
              </a:extLst>
            </p:cNvPr>
            <p:cNvSpPr/>
            <p:nvPr/>
          </p:nvSpPr>
          <p:spPr>
            <a:xfrm>
              <a:off x="1793082" y="6005415"/>
              <a:ext cx="1583552" cy="3853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TextBox 44">
              <a:extLst>
                <a:ext uri="{FF2B5EF4-FFF2-40B4-BE49-F238E27FC236}">
                  <a16:creationId xmlns:a16="http://schemas.microsoft.com/office/drawing/2014/main" id="{E57E45D3-0E2A-46BC-8118-21DA95642C42}"/>
                </a:ext>
              </a:extLst>
            </p:cNvPr>
            <p:cNvSpPr txBox="1"/>
            <p:nvPr/>
          </p:nvSpPr>
          <p:spPr>
            <a:xfrm>
              <a:off x="1815134" y="6053555"/>
              <a:ext cx="1544835" cy="286726"/>
            </a:xfrm>
            <a:prstGeom prst="rect">
              <a:avLst/>
            </a:prstGeom>
            <a:noFill/>
            <a:ln>
              <a:noFill/>
            </a:ln>
          </p:spPr>
          <p:txBody>
            <a:bodyPr wrap="square" rtlCol="0">
              <a:spAutoFit/>
            </a:bodyPr>
            <a:lstStyle/>
            <a:p>
              <a:pPr algn="ctr"/>
              <a:r>
                <a:rPr lang="ar-SA" sz="2000" b="1" dirty="0">
                  <a:ln w="0"/>
                  <a:solidFill>
                    <a:srgbClr val="0EA7EB"/>
                  </a:solidFill>
                  <a:effectLst>
                    <a:outerShdw blurRad="38100" dist="19050" dir="2700000" algn="tl" rotWithShape="0">
                      <a:srgbClr val="0EA7EB">
                        <a:alpha val="40000"/>
                      </a:srgbClr>
                    </a:outerShdw>
                  </a:effectLst>
                  <a:latin typeface="+mj-lt"/>
                </a:rPr>
                <a:t>مهام يقوم بها النظام</a:t>
              </a:r>
              <a:endParaRPr lang="en-US" sz="2000" b="1" dirty="0">
                <a:ln w="0"/>
                <a:solidFill>
                  <a:srgbClr val="0EA7EB"/>
                </a:solidFill>
                <a:effectLst>
                  <a:outerShdw blurRad="38100" dist="19050" dir="2700000" algn="tl" rotWithShape="0">
                    <a:srgbClr val="0EA7EB">
                      <a:alpha val="40000"/>
                    </a:srgbClr>
                  </a:outerShdw>
                </a:effectLst>
                <a:latin typeface="+mj-lt"/>
              </a:endParaRPr>
            </a:p>
          </p:txBody>
        </p:sp>
      </p:grpSp>
      <p:sp>
        <p:nvSpPr>
          <p:cNvPr id="32" name="Rectangle: Rounded Corners 31">
            <a:extLst>
              <a:ext uri="{FF2B5EF4-FFF2-40B4-BE49-F238E27FC236}">
                <a16:creationId xmlns:a16="http://schemas.microsoft.com/office/drawing/2014/main" id="{076B0813-D760-4D89-B1DF-3DD3E23BA08B}"/>
              </a:ext>
            </a:extLst>
          </p:cNvPr>
          <p:cNvSpPr/>
          <p:nvPr/>
        </p:nvSpPr>
        <p:spPr>
          <a:xfrm rot="5400000">
            <a:off x="6481821" y="1234370"/>
            <a:ext cx="4987622" cy="4987768"/>
          </a:xfrm>
          <a:prstGeom prst="round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j-lt"/>
            </a:endParaRPr>
          </a:p>
        </p:txBody>
      </p:sp>
      <p:sp>
        <p:nvSpPr>
          <p:cNvPr id="33" name="Arc 32">
            <a:extLst>
              <a:ext uri="{FF2B5EF4-FFF2-40B4-BE49-F238E27FC236}">
                <a16:creationId xmlns:a16="http://schemas.microsoft.com/office/drawing/2014/main" id="{21984FD7-82A3-4DBC-8DEE-E49E941F9A89}"/>
              </a:ext>
            </a:extLst>
          </p:cNvPr>
          <p:cNvSpPr/>
          <p:nvPr/>
        </p:nvSpPr>
        <p:spPr>
          <a:xfrm rot="18900000">
            <a:off x="8341545" y="5622154"/>
            <a:ext cx="1270196" cy="1270196"/>
          </a:xfrm>
          <a:prstGeom prst="arc">
            <a:avLst>
              <a:gd name="adj1" fmla="val 13695927"/>
              <a:gd name="adj2" fmla="val 2489019"/>
            </a:avLst>
          </a:prstGeom>
          <a:noFill/>
          <a:ln w="38100" cap="rnd">
            <a:solidFill>
              <a:schemeClr val="bg1"/>
            </a:solidFill>
            <a:round/>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mj-lt"/>
            </a:endParaRPr>
          </a:p>
        </p:txBody>
      </p:sp>
      <p:sp>
        <p:nvSpPr>
          <p:cNvPr id="35" name="Freeform: Shape 34">
            <a:extLst>
              <a:ext uri="{FF2B5EF4-FFF2-40B4-BE49-F238E27FC236}">
                <a16:creationId xmlns:a16="http://schemas.microsoft.com/office/drawing/2014/main" id="{93528F6C-DE8E-40AC-AC76-A25ACD83FE7A}"/>
              </a:ext>
            </a:extLst>
          </p:cNvPr>
          <p:cNvSpPr/>
          <p:nvPr/>
        </p:nvSpPr>
        <p:spPr>
          <a:xfrm rot="5400000">
            <a:off x="8824334" y="5812551"/>
            <a:ext cx="282018" cy="564034"/>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j-lt"/>
            </a:endParaRPr>
          </a:p>
        </p:txBody>
      </p:sp>
      <p:sp>
        <p:nvSpPr>
          <p:cNvPr id="37" name="Oval 36">
            <a:extLst>
              <a:ext uri="{FF2B5EF4-FFF2-40B4-BE49-F238E27FC236}">
                <a16:creationId xmlns:a16="http://schemas.microsoft.com/office/drawing/2014/main" id="{AC059A7C-94A3-4C32-95B9-AFF252060B5A}"/>
              </a:ext>
            </a:extLst>
          </p:cNvPr>
          <p:cNvSpPr/>
          <p:nvPr/>
        </p:nvSpPr>
        <p:spPr>
          <a:xfrm rot="5400000">
            <a:off x="8839584" y="6109581"/>
            <a:ext cx="251518" cy="251518"/>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38" name="Group 37">
            <a:extLst>
              <a:ext uri="{FF2B5EF4-FFF2-40B4-BE49-F238E27FC236}">
                <a16:creationId xmlns:a16="http://schemas.microsoft.com/office/drawing/2014/main" id="{07D14334-7C13-412E-AEC8-1A20769D124C}"/>
              </a:ext>
            </a:extLst>
          </p:cNvPr>
          <p:cNvGrpSpPr/>
          <p:nvPr/>
        </p:nvGrpSpPr>
        <p:grpSpPr>
          <a:xfrm>
            <a:off x="7857656" y="2418781"/>
            <a:ext cx="2209756" cy="537664"/>
            <a:chOff x="1793082" y="6005412"/>
            <a:chExt cx="1583552" cy="385300"/>
          </a:xfrm>
          <a:solidFill>
            <a:srgbClr val="07BCFB"/>
          </a:solidFill>
        </p:grpSpPr>
        <p:sp>
          <p:nvSpPr>
            <p:cNvPr id="39" name="Rectangle: Rounded Corners 38">
              <a:extLst>
                <a:ext uri="{FF2B5EF4-FFF2-40B4-BE49-F238E27FC236}">
                  <a16:creationId xmlns:a16="http://schemas.microsoft.com/office/drawing/2014/main" id="{C5E5EE95-9F00-44EF-86B1-2C589FD41720}"/>
                </a:ext>
              </a:extLst>
            </p:cNvPr>
            <p:cNvSpPr/>
            <p:nvPr/>
          </p:nvSpPr>
          <p:spPr>
            <a:xfrm>
              <a:off x="1793082" y="6005412"/>
              <a:ext cx="1583552" cy="3853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0" name="TextBox 39">
              <a:extLst>
                <a:ext uri="{FF2B5EF4-FFF2-40B4-BE49-F238E27FC236}">
                  <a16:creationId xmlns:a16="http://schemas.microsoft.com/office/drawing/2014/main" id="{BC9412C7-482E-422B-B560-FB8E7EB374BC}"/>
                </a:ext>
              </a:extLst>
            </p:cNvPr>
            <p:cNvSpPr txBox="1"/>
            <p:nvPr/>
          </p:nvSpPr>
          <p:spPr>
            <a:xfrm>
              <a:off x="1815134" y="6053556"/>
              <a:ext cx="1544835" cy="286726"/>
            </a:xfrm>
            <a:prstGeom prst="rect">
              <a:avLst/>
            </a:prstGeom>
            <a:noFill/>
            <a:ln>
              <a:noFill/>
            </a:ln>
          </p:spPr>
          <p:txBody>
            <a:bodyPr wrap="square" rtlCol="0">
              <a:spAutoFit/>
            </a:bodyPr>
            <a:lstStyle/>
            <a:p>
              <a:pPr algn="ctr"/>
              <a:r>
                <a:rPr lang="ar-SA" sz="2000" b="1" dirty="0">
                  <a:ln w="0"/>
                  <a:effectLst>
                    <a:outerShdw blurRad="38100" dist="19050" dir="2700000" algn="tl" rotWithShape="0">
                      <a:schemeClr val="dk1">
                        <a:alpha val="40000"/>
                      </a:schemeClr>
                    </a:outerShdw>
                  </a:effectLst>
                  <a:latin typeface="+mj-lt"/>
                </a:rPr>
                <a:t>تحسينات النظام</a:t>
              </a:r>
              <a:endParaRPr lang="en-US" sz="2000" b="1" dirty="0">
                <a:ln w="0"/>
                <a:effectLst>
                  <a:outerShdw blurRad="38100" dist="19050" dir="2700000" algn="tl" rotWithShape="0">
                    <a:schemeClr val="dk1">
                      <a:alpha val="40000"/>
                    </a:schemeClr>
                  </a:outerShdw>
                </a:effectLst>
                <a:latin typeface="+mj-lt"/>
              </a:endParaRPr>
            </a:p>
          </p:txBody>
        </p:sp>
      </p:grpSp>
      <p:sp>
        <p:nvSpPr>
          <p:cNvPr id="64" name="TextBox 63">
            <a:extLst>
              <a:ext uri="{FF2B5EF4-FFF2-40B4-BE49-F238E27FC236}">
                <a16:creationId xmlns:a16="http://schemas.microsoft.com/office/drawing/2014/main" id="{C49B8599-319C-46FB-BE88-CAE79772C9B0}"/>
              </a:ext>
            </a:extLst>
          </p:cNvPr>
          <p:cNvSpPr txBox="1"/>
          <p:nvPr/>
        </p:nvSpPr>
        <p:spPr>
          <a:xfrm>
            <a:off x="6702552" y="3128522"/>
            <a:ext cx="4583488" cy="1015663"/>
          </a:xfrm>
          <a:prstGeom prst="rect">
            <a:avLst/>
          </a:prstGeom>
          <a:noFill/>
          <a:ln>
            <a:noFill/>
          </a:ln>
        </p:spPr>
        <p:txBody>
          <a:bodyPr wrap="square" rtlCol="0">
            <a:spAutoFit/>
          </a:bodyPr>
          <a:lstStyle/>
          <a:p>
            <a:pPr marL="342900" indent="-342900" algn="r" rtl="1">
              <a:buFont typeface="Arial" panose="020B0604020202020204" pitchFamily="34" charset="0"/>
              <a:buChar char="•"/>
            </a:pPr>
            <a:r>
              <a:rPr lang="ar-SA" sz="2000" dirty="0">
                <a:ln w="0"/>
                <a:effectLst>
                  <a:outerShdw blurRad="38100" dist="19050" dir="2700000" algn="tl" rotWithShape="0">
                    <a:schemeClr val="dk1">
                      <a:alpha val="40000"/>
                    </a:schemeClr>
                  </a:outerShdw>
                </a:effectLst>
                <a:latin typeface="+mj-lt"/>
              </a:rPr>
              <a:t>اقتراح مكافآت أو عقوبات تبعاً لمحصلة نقاط كل موظف</a:t>
            </a:r>
          </a:p>
          <a:p>
            <a:pPr marL="342900" indent="-342900" algn="r" rtl="1">
              <a:buFont typeface="Arial" panose="020B0604020202020204" pitchFamily="34" charset="0"/>
              <a:buChar char="•"/>
            </a:pPr>
            <a:r>
              <a:rPr lang="ar-SA" sz="2000" dirty="0">
                <a:ln w="0"/>
                <a:effectLst>
                  <a:outerShdw blurRad="38100" dist="19050" dir="2700000" algn="tl" rotWithShape="0">
                    <a:schemeClr val="dk1">
                      <a:alpha val="40000"/>
                    </a:schemeClr>
                  </a:outerShdw>
                </a:effectLst>
                <a:latin typeface="+mj-lt"/>
              </a:rPr>
              <a:t>اقتراح خطط مستقبلية للتحسين من عمل الموظف</a:t>
            </a:r>
            <a:endParaRPr lang="en-US" sz="2000" dirty="0">
              <a:ln w="0"/>
              <a:effectLst>
                <a:outerShdw blurRad="38100" dist="19050" dir="2700000" algn="tl" rotWithShape="0">
                  <a:schemeClr val="dk1">
                    <a:alpha val="40000"/>
                  </a:schemeClr>
                </a:outerShdw>
              </a:effectLst>
              <a:latin typeface="+mj-lt"/>
            </a:endParaRPr>
          </a:p>
        </p:txBody>
      </p:sp>
      <p:grpSp>
        <p:nvGrpSpPr>
          <p:cNvPr id="115" name="Group 114">
            <a:extLst>
              <a:ext uri="{FF2B5EF4-FFF2-40B4-BE49-F238E27FC236}">
                <a16:creationId xmlns:a16="http://schemas.microsoft.com/office/drawing/2014/main" id="{BC1F09FE-3955-4F37-944B-074DCA436EA7}"/>
              </a:ext>
            </a:extLst>
          </p:cNvPr>
          <p:cNvGrpSpPr/>
          <p:nvPr/>
        </p:nvGrpSpPr>
        <p:grpSpPr>
          <a:xfrm>
            <a:off x="2749850" y="1356035"/>
            <a:ext cx="914400" cy="914400"/>
            <a:chOff x="6158672" y="3675083"/>
            <a:chExt cx="787340" cy="787340"/>
          </a:xfrm>
          <a:solidFill>
            <a:srgbClr val="000DFD"/>
          </a:solidFill>
        </p:grpSpPr>
        <p:sp>
          <p:nvSpPr>
            <p:cNvPr id="116" name="Circle: Hollow 115">
              <a:extLst>
                <a:ext uri="{FF2B5EF4-FFF2-40B4-BE49-F238E27FC236}">
                  <a16:creationId xmlns:a16="http://schemas.microsoft.com/office/drawing/2014/main" id="{FD7FAAE7-333D-4A62-8D04-9B59199FE16A}"/>
                </a:ext>
              </a:extLst>
            </p:cNvPr>
            <p:cNvSpPr/>
            <p:nvPr/>
          </p:nvSpPr>
          <p:spPr>
            <a:xfrm>
              <a:off x="6158672" y="3675083"/>
              <a:ext cx="787340" cy="787340"/>
            </a:xfrm>
            <a:prstGeom prst="donut">
              <a:avLst>
                <a:gd name="adj" fmla="val 4704"/>
              </a:avLst>
            </a:prstGeom>
            <a:grp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grpSp>
          <p:nvGrpSpPr>
            <p:cNvPr id="117" name="Group 116">
              <a:extLst>
                <a:ext uri="{FF2B5EF4-FFF2-40B4-BE49-F238E27FC236}">
                  <a16:creationId xmlns:a16="http://schemas.microsoft.com/office/drawing/2014/main" id="{409A78E5-6E83-44C5-B03B-D54FE893E126}"/>
                </a:ext>
              </a:extLst>
            </p:cNvPr>
            <p:cNvGrpSpPr/>
            <p:nvPr/>
          </p:nvGrpSpPr>
          <p:grpSpPr>
            <a:xfrm rot="2700000">
              <a:off x="6448659" y="3791777"/>
              <a:ext cx="184399" cy="468434"/>
              <a:chOff x="6533720" y="3754616"/>
              <a:chExt cx="184399" cy="468434"/>
            </a:xfrm>
            <a:grpFill/>
          </p:grpSpPr>
          <p:sp>
            <p:nvSpPr>
              <p:cNvPr id="118" name="Rectangle: Rounded Corners 117">
                <a:extLst>
                  <a:ext uri="{FF2B5EF4-FFF2-40B4-BE49-F238E27FC236}">
                    <a16:creationId xmlns:a16="http://schemas.microsoft.com/office/drawing/2014/main" id="{BB561662-BDDE-4231-8222-6D3401CC35BB}"/>
                  </a:ext>
                </a:extLst>
              </p:cNvPr>
              <p:cNvSpPr/>
              <p:nvPr/>
            </p:nvSpPr>
            <p:spPr>
              <a:xfrm rot="5400000">
                <a:off x="6602300" y="4108750"/>
                <a:ext cx="45720" cy="182880"/>
              </a:xfrm>
              <a:prstGeom prst="roundRect">
                <a:avLst>
                  <a:gd name="adj" fmla="val 50000"/>
                </a:avLst>
              </a:prstGeom>
              <a:grp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19" name="Rectangle: Rounded Corners 118">
                <a:extLst>
                  <a:ext uri="{FF2B5EF4-FFF2-40B4-BE49-F238E27FC236}">
                    <a16:creationId xmlns:a16="http://schemas.microsoft.com/office/drawing/2014/main" id="{682D9AEA-AB3D-48D9-BD75-29818C3179C8}"/>
                  </a:ext>
                </a:extLst>
              </p:cNvPr>
              <p:cNvSpPr/>
              <p:nvPr/>
            </p:nvSpPr>
            <p:spPr>
              <a:xfrm rot="10800000">
                <a:off x="6672399" y="3754616"/>
                <a:ext cx="45720" cy="457200"/>
              </a:xfrm>
              <a:prstGeom prst="roundRect">
                <a:avLst>
                  <a:gd name="adj" fmla="val 50000"/>
                </a:avLst>
              </a:prstGeom>
              <a:grpFill/>
              <a:ln>
                <a:solidFill>
                  <a:srgbClr val="000D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grpSp>
      <p:grpSp>
        <p:nvGrpSpPr>
          <p:cNvPr id="120" name="Group 119">
            <a:extLst>
              <a:ext uri="{FF2B5EF4-FFF2-40B4-BE49-F238E27FC236}">
                <a16:creationId xmlns:a16="http://schemas.microsoft.com/office/drawing/2014/main" id="{3A7D09FD-82BA-4498-8837-3C454C9E2D13}"/>
              </a:ext>
            </a:extLst>
          </p:cNvPr>
          <p:cNvGrpSpPr/>
          <p:nvPr/>
        </p:nvGrpSpPr>
        <p:grpSpPr>
          <a:xfrm>
            <a:off x="8505334" y="1391894"/>
            <a:ext cx="914400" cy="914400"/>
            <a:chOff x="7092033" y="4972190"/>
            <a:chExt cx="787340" cy="787340"/>
          </a:xfrm>
          <a:solidFill>
            <a:schemeClr val="bg1"/>
          </a:solidFill>
        </p:grpSpPr>
        <p:sp>
          <p:nvSpPr>
            <p:cNvPr id="121" name="Circle: Hollow 120">
              <a:extLst>
                <a:ext uri="{FF2B5EF4-FFF2-40B4-BE49-F238E27FC236}">
                  <a16:creationId xmlns:a16="http://schemas.microsoft.com/office/drawing/2014/main" id="{4E2E3C50-59A9-4FF6-857D-93085A7BACAC}"/>
                </a:ext>
              </a:extLst>
            </p:cNvPr>
            <p:cNvSpPr/>
            <p:nvPr/>
          </p:nvSpPr>
          <p:spPr>
            <a:xfrm>
              <a:off x="7092033" y="4972190"/>
              <a:ext cx="787340" cy="787340"/>
            </a:xfrm>
            <a:prstGeom prst="donut">
              <a:avLst>
                <a:gd name="adj"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grpSp>
          <p:nvGrpSpPr>
            <p:cNvPr id="122" name="Group 121">
              <a:extLst>
                <a:ext uri="{FF2B5EF4-FFF2-40B4-BE49-F238E27FC236}">
                  <a16:creationId xmlns:a16="http://schemas.microsoft.com/office/drawing/2014/main" id="{CEAF614F-B29C-4C64-834F-472F466319D8}"/>
                </a:ext>
              </a:extLst>
            </p:cNvPr>
            <p:cNvGrpSpPr/>
            <p:nvPr/>
          </p:nvGrpSpPr>
          <p:grpSpPr>
            <a:xfrm rot="2700000">
              <a:off x="7254704" y="5135336"/>
              <a:ext cx="457200" cy="457200"/>
              <a:chOff x="6884023" y="4680733"/>
              <a:chExt cx="457200" cy="457200"/>
            </a:xfrm>
            <a:grpFill/>
          </p:grpSpPr>
          <p:sp>
            <p:nvSpPr>
              <p:cNvPr id="123" name="Rectangle: Rounded Corners 122">
                <a:extLst>
                  <a:ext uri="{FF2B5EF4-FFF2-40B4-BE49-F238E27FC236}">
                    <a16:creationId xmlns:a16="http://schemas.microsoft.com/office/drawing/2014/main" id="{8463200C-E503-4505-8E90-3936E953A902}"/>
                  </a:ext>
                </a:extLst>
              </p:cNvPr>
              <p:cNvSpPr/>
              <p:nvPr/>
            </p:nvSpPr>
            <p:spPr>
              <a:xfrm rot="10800000">
                <a:off x="7089764" y="4680733"/>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24" name="Rectangle: Rounded Corners 123">
                <a:extLst>
                  <a:ext uri="{FF2B5EF4-FFF2-40B4-BE49-F238E27FC236}">
                    <a16:creationId xmlns:a16="http://schemas.microsoft.com/office/drawing/2014/main" id="{DA33403B-B344-42C9-B894-5D1DCCE71D29}"/>
                  </a:ext>
                </a:extLst>
              </p:cNvPr>
              <p:cNvSpPr/>
              <p:nvPr/>
            </p:nvSpPr>
            <p:spPr>
              <a:xfrm rot="16200000">
                <a:off x="7089763" y="4680734"/>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grpSp>
      <p:sp>
        <p:nvSpPr>
          <p:cNvPr id="2" name="Oval 1">
            <a:extLst>
              <a:ext uri="{FF2B5EF4-FFF2-40B4-BE49-F238E27FC236}">
                <a16:creationId xmlns:a16="http://schemas.microsoft.com/office/drawing/2014/main" id="{5F80832F-F421-46D0-9DBE-797D940E6579}"/>
              </a:ext>
            </a:extLst>
          </p:cNvPr>
          <p:cNvSpPr/>
          <p:nvPr/>
        </p:nvSpPr>
        <p:spPr>
          <a:xfrm>
            <a:off x="813725" y="424315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 name="Oval 4">
            <a:extLst>
              <a:ext uri="{FF2B5EF4-FFF2-40B4-BE49-F238E27FC236}">
                <a16:creationId xmlns:a16="http://schemas.microsoft.com/office/drawing/2014/main" id="{F982C7E5-F53D-446B-8DB5-0F15CBAEFC79}"/>
              </a:ext>
            </a:extLst>
          </p:cNvPr>
          <p:cNvSpPr/>
          <p:nvPr/>
        </p:nvSpPr>
        <p:spPr>
          <a:xfrm>
            <a:off x="2219742" y="1815726"/>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8" name="Oval 7">
            <a:extLst>
              <a:ext uri="{FF2B5EF4-FFF2-40B4-BE49-F238E27FC236}">
                <a16:creationId xmlns:a16="http://schemas.microsoft.com/office/drawing/2014/main" id="{AE8982CA-5181-438B-9C1F-D0CC7A870491}"/>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 name="Freeform: Shape 8">
            <a:extLst>
              <a:ext uri="{FF2B5EF4-FFF2-40B4-BE49-F238E27FC236}">
                <a16:creationId xmlns:a16="http://schemas.microsoft.com/office/drawing/2014/main" id="{E433BD71-15F2-466E-B205-B65EAF774405}"/>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0" name="Freeform: Shape 9">
            <a:extLst>
              <a:ext uri="{FF2B5EF4-FFF2-40B4-BE49-F238E27FC236}">
                <a16:creationId xmlns:a16="http://schemas.microsoft.com/office/drawing/2014/main" id="{FAE88753-143D-4E18-B64E-4FC5B3EAA7C3}"/>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1" name="Oval 10">
            <a:extLst>
              <a:ext uri="{FF2B5EF4-FFF2-40B4-BE49-F238E27FC236}">
                <a16:creationId xmlns:a16="http://schemas.microsoft.com/office/drawing/2014/main" id="{B077FC7A-8127-47CD-B339-E1D30E3DCA56}"/>
              </a:ext>
            </a:extLst>
          </p:cNvPr>
          <p:cNvSpPr/>
          <p:nvPr/>
        </p:nvSpPr>
        <p:spPr>
          <a:xfrm>
            <a:off x="11127872" y="3594062"/>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 name="Oval 11">
            <a:extLst>
              <a:ext uri="{FF2B5EF4-FFF2-40B4-BE49-F238E27FC236}">
                <a16:creationId xmlns:a16="http://schemas.microsoft.com/office/drawing/2014/main" id="{BBD08D6B-63D2-48EC-B659-846DD47A29BF}"/>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 name="Oval 12">
            <a:extLst>
              <a:ext uri="{FF2B5EF4-FFF2-40B4-BE49-F238E27FC236}">
                <a16:creationId xmlns:a16="http://schemas.microsoft.com/office/drawing/2014/main" id="{2A129FD2-D1D4-473D-B832-C0DE871FD5EC}"/>
              </a:ext>
            </a:extLst>
          </p:cNvPr>
          <p:cNvSpPr/>
          <p:nvPr/>
        </p:nvSpPr>
        <p:spPr>
          <a:xfrm>
            <a:off x="11206956" y="5933756"/>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 name="Oval 13">
            <a:extLst>
              <a:ext uri="{FF2B5EF4-FFF2-40B4-BE49-F238E27FC236}">
                <a16:creationId xmlns:a16="http://schemas.microsoft.com/office/drawing/2014/main" id="{FA98BFE6-1E92-4650-BD3F-65CC893DD2F2}"/>
              </a:ext>
            </a:extLst>
          </p:cNvPr>
          <p:cNvSpPr/>
          <p:nvPr/>
        </p:nvSpPr>
        <p:spPr>
          <a:xfrm>
            <a:off x="10113890" y="1670657"/>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3" name="Freeform: Shape 52">
            <a:extLst>
              <a:ext uri="{FF2B5EF4-FFF2-40B4-BE49-F238E27FC236}">
                <a16:creationId xmlns:a16="http://schemas.microsoft.com/office/drawing/2014/main" id="{7E447A47-2296-4914-9383-90D1DBD32BFA}"/>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54" name="Freeform: Shape 53">
            <a:extLst>
              <a:ext uri="{FF2B5EF4-FFF2-40B4-BE49-F238E27FC236}">
                <a16:creationId xmlns:a16="http://schemas.microsoft.com/office/drawing/2014/main" id="{A7B4E0D1-84C9-4401-8A8F-1F4E85EB9DC8}"/>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55" name="Freeform: Shape 54">
            <a:extLst>
              <a:ext uri="{FF2B5EF4-FFF2-40B4-BE49-F238E27FC236}">
                <a16:creationId xmlns:a16="http://schemas.microsoft.com/office/drawing/2014/main" id="{0BBF5981-E7FB-47E4-AC16-14A793791895}"/>
              </a:ext>
            </a:extLst>
          </p:cNvPr>
          <p:cNvSpPr/>
          <p:nvPr/>
        </p:nvSpPr>
        <p:spPr>
          <a:xfrm rot="5400000">
            <a:off x="6030360" y="666108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46" name="TextBox 45">
            <a:extLst>
              <a:ext uri="{FF2B5EF4-FFF2-40B4-BE49-F238E27FC236}">
                <a16:creationId xmlns:a16="http://schemas.microsoft.com/office/drawing/2014/main" id="{FBB6502E-CF48-41ED-9980-55246E8E9EF9}"/>
              </a:ext>
            </a:extLst>
          </p:cNvPr>
          <p:cNvSpPr txBox="1"/>
          <p:nvPr/>
        </p:nvSpPr>
        <p:spPr>
          <a:xfrm>
            <a:off x="3677652" y="87814"/>
            <a:ext cx="4836697"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خدمات النظام</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47" name="TextBox 46">
            <a:extLst>
              <a:ext uri="{FF2B5EF4-FFF2-40B4-BE49-F238E27FC236}">
                <a16:creationId xmlns:a16="http://schemas.microsoft.com/office/drawing/2014/main" id="{C4AB8DEF-93EA-490F-93CB-93A979B70820}"/>
              </a:ext>
            </a:extLst>
          </p:cNvPr>
          <p:cNvSpPr txBox="1"/>
          <p:nvPr/>
        </p:nvSpPr>
        <p:spPr>
          <a:xfrm>
            <a:off x="2919662" y="815984"/>
            <a:ext cx="6352676" cy="338554"/>
          </a:xfrm>
          <a:prstGeom prst="rect">
            <a:avLst/>
          </a:prstGeom>
          <a:noFill/>
        </p:spPr>
        <p:txBody>
          <a:bodyPr wrap="square" rtlCol="0">
            <a:spAutoFit/>
          </a:bodyPr>
          <a:lstStyle/>
          <a:p>
            <a:pPr algn="ctr"/>
            <a:r>
              <a:rPr lang="ar-SA" sz="1600" dirty="0">
                <a:ln w="0"/>
                <a:effectLst>
                  <a:outerShdw blurRad="38100" dist="19050" dir="2700000" algn="tl" rotWithShape="0">
                    <a:schemeClr val="dk1">
                      <a:alpha val="40000"/>
                    </a:schemeClr>
                  </a:outerShdw>
                </a:effectLst>
                <a:latin typeface="Tw Cen MT" panose="020B0602020104020603" pitchFamily="34" charset="0"/>
              </a:rPr>
              <a:t>المتطلبات الوظيفية بالإضافة لحدود النظام وتحسينات يمكن إضافتها</a:t>
            </a:r>
            <a:endParaRPr lang="en-US" sz="1600"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6" name="TextBox 5">
            <a:extLst>
              <a:ext uri="{FF2B5EF4-FFF2-40B4-BE49-F238E27FC236}">
                <a16:creationId xmlns:a16="http://schemas.microsoft.com/office/drawing/2014/main" id="{2D49DB09-3CA7-FCDB-3842-F71D1C1E8F88}"/>
              </a:ext>
            </a:extLst>
          </p:cNvPr>
          <p:cNvSpPr txBox="1"/>
          <p:nvPr/>
        </p:nvSpPr>
        <p:spPr>
          <a:xfrm>
            <a:off x="856266" y="2950008"/>
            <a:ext cx="4668018" cy="2862322"/>
          </a:xfrm>
          <a:prstGeom prst="rect">
            <a:avLst/>
          </a:prstGeom>
          <a:noFill/>
        </p:spPr>
        <p:txBody>
          <a:bodyPr wrap="square" rtlCol="0">
            <a:spAutoFit/>
          </a:bodyPr>
          <a:lstStyle/>
          <a:p>
            <a:pPr marL="347472" indent="-347472" algn="r" rtl="1" eaLnBrk="1" latinLnBrk="0" hangingPunct="1">
              <a:spcBef>
                <a:spcPts val="0"/>
              </a:spcBef>
              <a:spcAft>
                <a:spcPts val="0"/>
              </a:spcAft>
              <a:buClrTx/>
              <a:buSzPts val="2000"/>
              <a:buFont typeface="Arial" panose="020B0604020202020204" pitchFamily="34" charset="0"/>
              <a:buChar char="•"/>
            </a:pP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تفقد حضور وغياب آلي</a:t>
            </a:r>
            <a:endParaRPr lang="en-US" sz="2000" dirty="0">
              <a:ln w="0"/>
              <a:solidFill>
                <a:srgbClr val="0EA7EB"/>
              </a:solidFill>
              <a:effectLst>
                <a:outerShdw blurRad="38100" dist="19050" dir="2700000" algn="tl" rotWithShape="0">
                  <a:srgbClr val="0EA7EB">
                    <a:alpha val="40000"/>
                  </a:srgb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تسجيل المدة الزمنية عند عمل موظف معين</a:t>
            </a: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ontserrat" panose="00000500000000000000" pitchFamily="2" charset="0"/>
              </a:rPr>
              <a:t> </a:t>
            </a: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مع زبون</a:t>
            </a:r>
            <a:endParaRPr lang="en-US" sz="2400" dirty="0">
              <a:ln w="0"/>
              <a:solidFill>
                <a:srgbClr val="0EA7EB"/>
              </a:solidFill>
              <a:effectLst>
                <a:outerShdw blurRad="38100" dist="19050" dir="2700000" algn="tl" rotWithShape="0">
                  <a:srgbClr val="0EA7EB">
                    <a:alpha val="40000"/>
                  </a:srgb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تسجيل ملاحظة عند اختلاف موظفين أو أكثر على زبون</a:t>
            </a:r>
            <a:endParaRPr lang="en-US" sz="2400" dirty="0">
              <a:ln w="0"/>
              <a:solidFill>
                <a:srgbClr val="0EA7EB"/>
              </a:solidFill>
              <a:effectLst>
                <a:outerShdw blurRad="38100" dist="19050" dir="2700000" algn="tl" rotWithShape="0">
                  <a:srgbClr val="0EA7EB">
                    <a:alpha val="40000"/>
                  </a:srgb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التقاط حالة</a:t>
            </a: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ontserrat" panose="00000500000000000000" pitchFamily="2" charset="0"/>
              </a:rPr>
              <a:t> </a:t>
            </a: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اهمال موظف أو أكثر عند دخول زبون للمتجر ولم يتم التعامل معه لمدة زمنية طويلة</a:t>
            </a:r>
            <a:endParaRPr lang="en-US" sz="2400" dirty="0">
              <a:ln w="0"/>
              <a:solidFill>
                <a:srgbClr val="0EA7EB"/>
              </a:solidFill>
              <a:effectLst>
                <a:outerShdw blurRad="38100" dist="19050" dir="2700000" algn="tl" rotWithShape="0">
                  <a:srgbClr val="0EA7EB">
                    <a:alpha val="40000"/>
                  </a:srgb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تسجيل</a:t>
            </a: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ontserrat" panose="00000500000000000000" pitchFamily="2" charset="0"/>
              </a:rPr>
              <a:t> </a:t>
            </a: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عمليات</a:t>
            </a: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ontserrat" panose="00000500000000000000" pitchFamily="2" charset="0"/>
              </a:rPr>
              <a:t> </a:t>
            </a: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الدفع</a:t>
            </a: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ontserrat" panose="00000500000000000000" pitchFamily="2" charset="0"/>
              </a:rPr>
              <a:t> </a:t>
            </a:r>
            <a:endParaRPr lang="en-US" sz="2400" dirty="0">
              <a:ln w="0"/>
              <a:solidFill>
                <a:srgbClr val="0EA7EB"/>
              </a:solidFill>
              <a:effectLst>
                <a:outerShdw blurRad="38100" dist="19050" dir="2700000" algn="tl" rotWithShape="0">
                  <a:srgbClr val="0EA7EB">
                    <a:alpha val="40000"/>
                  </a:srgbClr>
                </a:outerShdw>
              </a:effectLst>
            </a:endParaRPr>
          </a:p>
          <a:p>
            <a:pPr marL="347472" indent="-347472" algn="r" rtl="1" eaLnBrk="1" latinLnBrk="0" hangingPunct="1">
              <a:spcBef>
                <a:spcPts val="0"/>
              </a:spcBef>
              <a:spcAft>
                <a:spcPts val="0"/>
              </a:spcAft>
              <a:buFont typeface="Arial" panose="020B0604020202020204" pitchFamily="34" charset="0"/>
              <a:buChar char="•"/>
            </a:pPr>
            <a:r>
              <a:rPr lang="ar-SA" sz="2000" kern="1200" dirty="0">
                <a:ln w="0"/>
                <a:solidFill>
                  <a:srgbClr val="0EA7EB"/>
                </a:solidFill>
                <a:effectLst>
                  <a:outerShdw blurRad="38100" dist="19050" dir="2700000" algn="tl" rotWithShape="0">
                    <a:srgbClr val="0EA7EB">
                      <a:alpha val="40000"/>
                    </a:srgbClr>
                  </a:outerShdw>
                </a:effectLst>
                <a:latin typeface="Montserrat" panose="00000500000000000000" pitchFamily="2" charset="0"/>
                <a:ea typeface="+mn-ea"/>
                <a:cs typeface="+mn-cs"/>
              </a:rPr>
              <a:t>تسجيل حالات الدخول لمكان تغيير الملابس</a:t>
            </a:r>
            <a:endParaRPr lang="en-US" sz="2400" dirty="0">
              <a:ln w="0"/>
              <a:solidFill>
                <a:srgbClr val="0EA7EB"/>
              </a:solidFill>
              <a:effectLst>
                <a:outerShdw blurRad="38100" dist="19050" dir="2700000" algn="tl" rotWithShape="0">
                  <a:srgbClr val="0EA7EB">
                    <a:alpha val="40000"/>
                  </a:srgbClr>
                </a:outerShdw>
              </a:effectLst>
            </a:endParaRPr>
          </a:p>
        </p:txBody>
      </p:sp>
      <p:pic>
        <p:nvPicPr>
          <p:cNvPr id="7" name="Picture 6">
            <a:extLst>
              <a:ext uri="{FF2B5EF4-FFF2-40B4-BE49-F238E27FC236}">
                <a16:creationId xmlns:a16="http://schemas.microsoft.com/office/drawing/2014/main" id="{E171DDA9-5C27-7382-AB1E-7104128EA2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
        <p:nvSpPr>
          <p:cNvPr id="15" name="Oval 14">
            <a:extLst>
              <a:ext uri="{FF2B5EF4-FFF2-40B4-BE49-F238E27FC236}">
                <a16:creationId xmlns:a16="http://schemas.microsoft.com/office/drawing/2014/main" id="{0FFB1233-CB89-AEEA-6AAB-B780FCDDCB1C}"/>
              </a:ext>
            </a:extLst>
          </p:cNvPr>
          <p:cNvSpPr/>
          <p:nvPr/>
        </p:nvSpPr>
        <p:spPr>
          <a:xfrm>
            <a:off x="8676791" y="1548484"/>
            <a:ext cx="564034" cy="585768"/>
          </a:xfrm>
          <a:prstGeom prst="ellipse">
            <a:avLst/>
          </a:prstGeom>
          <a:solidFill>
            <a:srgbClr val="00FFFF"/>
          </a:solidFill>
          <a:ln>
            <a:solidFill>
              <a:srgbClr val="00FF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CD4DB3BE-B718-335C-200E-EE60160319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52313" y="1536606"/>
            <a:ext cx="609524" cy="609524"/>
          </a:xfrm>
          <a:prstGeom prst="rect">
            <a:avLst/>
          </a:prstGeom>
        </p:spPr>
      </p:pic>
      <p:pic>
        <p:nvPicPr>
          <p:cNvPr id="20" name="Picture 19">
            <a:extLst>
              <a:ext uri="{FF2B5EF4-FFF2-40B4-BE49-F238E27FC236}">
                <a16:creationId xmlns:a16="http://schemas.microsoft.com/office/drawing/2014/main" id="{DFD8D98E-0C16-0702-5A24-E7D5E38C798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56321" y="2415824"/>
            <a:ext cx="609524" cy="609524"/>
          </a:xfrm>
          <a:prstGeom prst="rect">
            <a:avLst/>
          </a:prstGeom>
        </p:spPr>
      </p:pic>
    </p:spTree>
    <p:extLst>
      <p:ext uri="{BB962C8B-B14F-4D97-AF65-F5344CB8AC3E}">
        <p14:creationId xmlns:p14="http://schemas.microsoft.com/office/powerpoint/2010/main" val="3451327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43" name="Oval 42">
            <a:extLst>
              <a:ext uri="{FF2B5EF4-FFF2-40B4-BE49-F238E27FC236}">
                <a16:creationId xmlns:a16="http://schemas.microsoft.com/office/drawing/2014/main" id="{16FB2ECF-1F32-4D64-9371-17C12225FCDA}"/>
              </a:ext>
            </a:extLst>
          </p:cNvPr>
          <p:cNvSpPr/>
          <p:nvPr/>
        </p:nvSpPr>
        <p:spPr>
          <a:xfrm>
            <a:off x="1716672" y="2557745"/>
            <a:ext cx="1798720" cy="1798720"/>
          </a:xfrm>
          <a:prstGeom prst="ellipse">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47" name="Oval 46">
            <a:extLst>
              <a:ext uri="{FF2B5EF4-FFF2-40B4-BE49-F238E27FC236}">
                <a16:creationId xmlns:a16="http://schemas.microsoft.com/office/drawing/2014/main" id="{0DECB40A-4838-47F9-98B6-1E5FF74A5251}"/>
              </a:ext>
            </a:extLst>
          </p:cNvPr>
          <p:cNvSpPr/>
          <p:nvPr/>
        </p:nvSpPr>
        <p:spPr>
          <a:xfrm>
            <a:off x="1958039" y="2799112"/>
            <a:ext cx="1315986" cy="1315986"/>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nvGrpSpPr>
          <p:cNvPr id="60" name="Group 59">
            <a:extLst>
              <a:ext uri="{FF2B5EF4-FFF2-40B4-BE49-F238E27FC236}">
                <a16:creationId xmlns:a16="http://schemas.microsoft.com/office/drawing/2014/main" id="{4350D54A-B9E1-4558-813D-2444860A7A04}"/>
              </a:ext>
            </a:extLst>
          </p:cNvPr>
          <p:cNvGrpSpPr/>
          <p:nvPr/>
        </p:nvGrpSpPr>
        <p:grpSpPr>
          <a:xfrm>
            <a:off x="2150726" y="2991799"/>
            <a:ext cx="930612" cy="930612"/>
            <a:chOff x="6158672" y="3675083"/>
            <a:chExt cx="787340" cy="787340"/>
          </a:xfrm>
          <a:solidFill>
            <a:schemeClr val="bg1"/>
          </a:solidFill>
        </p:grpSpPr>
        <p:sp>
          <p:nvSpPr>
            <p:cNvPr id="61" name="Circle: Hollow 60">
              <a:extLst>
                <a:ext uri="{FF2B5EF4-FFF2-40B4-BE49-F238E27FC236}">
                  <a16:creationId xmlns:a16="http://schemas.microsoft.com/office/drawing/2014/main" id="{A6981F85-25CD-4CAB-B03C-6C3D99487A4E}"/>
                </a:ext>
              </a:extLst>
            </p:cNvPr>
            <p:cNvSpPr/>
            <p:nvPr/>
          </p:nvSpPr>
          <p:spPr>
            <a:xfrm>
              <a:off x="6158672" y="3675083"/>
              <a:ext cx="787340" cy="7873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62" name="Group 61">
              <a:extLst>
                <a:ext uri="{FF2B5EF4-FFF2-40B4-BE49-F238E27FC236}">
                  <a16:creationId xmlns:a16="http://schemas.microsoft.com/office/drawing/2014/main" id="{C4441DD5-232F-42B1-9764-34D42FA531C3}"/>
                </a:ext>
              </a:extLst>
            </p:cNvPr>
            <p:cNvGrpSpPr/>
            <p:nvPr/>
          </p:nvGrpSpPr>
          <p:grpSpPr>
            <a:xfrm rot="2700000">
              <a:off x="6448659" y="3791777"/>
              <a:ext cx="184399" cy="468434"/>
              <a:chOff x="6533720" y="3754616"/>
              <a:chExt cx="184399" cy="468434"/>
            </a:xfrm>
            <a:grpFill/>
          </p:grpSpPr>
          <p:sp>
            <p:nvSpPr>
              <p:cNvPr id="63" name="Rectangle: Rounded Corners 62">
                <a:extLst>
                  <a:ext uri="{FF2B5EF4-FFF2-40B4-BE49-F238E27FC236}">
                    <a16:creationId xmlns:a16="http://schemas.microsoft.com/office/drawing/2014/main" id="{42232A70-814E-43C5-A216-0A6163221105}"/>
                  </a:ext>
                </a:extLst>
              </p:cNvPr>
              <p:cNvSpPr/>
              <p:nvPr/>
            </p:nvSpPr>
            <p:spPr>
              <a:xfrm rot="5400000">
                <a:off x="6602300" y="4108750"/>
                <a:ext cx="45720" cy="1828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64" name="Rectangle: Rounded Corners 63">
                <a:extLst>
                  <a:ext uri="{FF2B5EF4-FFF2-40B4-BE49-F238E27FC236}">
                    <a16:creationId xmlns:a16="http://schemas.microsoft.com/office/drawing/2014/main" id="{D9EF8819-85DD-442F-A4D1-8F6E046659B9}"/>
                  </a:ext>
                </a:extLst>
              </p:cNvPr>
              <p:cNvSpPr/>
              <p:nvPr/>
            </p:nvSpPr>
            <p:spPr>
              <a:xfrm rot="10800000">
                <a:off x="6672399" y="3754616"/>
                <a:ext cx="45720" cy="457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grpSp>
        <p:nvGrpSpPr>
          <p:cNvPr id="4" name="Group 3">
            <a:extLst>
              <a:ext uri="{FF2B5EF4-FFF2-40B4-BE49-F238E27FC236}">
                <a16:creationId xmlns:a16="http://schemas.microsoft.com/office/drawing/2014/main" id="{0E0D2379-CA6B-4139-8C3C-D22205C208CD}"/>
              </a:ext>
            </a:extLst>
          </p:cNvPr>
          <p:cNvGrpSpPr/>
          <p:nvPr/>
        </p:nvGrpSpPr>
        <p:grpSpPr>
          <a:xfrm>
            <a:off x="927394" y="4518390"/>
            <a:ext cx="3286374" cy="1938854"/>
            <a:chOff x="1716554" y="4137390"/>
            <a:chExt cx="3286374" cy="941138"/>
          </a:xfrm>
        </p:grpSpPr>
        <p:sp>
          <p:nvSpPr>
            <p:cNvPr id="71" name="TextBox 70">
              <a:extLst>
                <a:ext uri="{FF2B5EF4-FFF2-40B4-BE49-F238E27FC236}">
                  <a16:creationId xmlns:a16="http://schemas.microsoft.com/office/drawing/2014/main" id="{ABE3D059-B595-414F-981D-6E43EAF82DC6}"/>
                </a:ext>
              </a:extLst>
            </p:cNvPr>
            <p:cNvSpPr txBox="1"/>
            <p:nvPr/>
          </p:nvSpPr>
          <p:spPr>
            <a:xfrm>
              <a:off x="1716554" y="4137390"/>
              <a:ext cx="3286374" cy="403374"/>
            </a:xfrm>
            <a:prstGeom prst="rect">
              <a:avLst/>
            </a:prstGeom>
            <a:noFill/>
          </p:spPr>
          <p:txBody>
            <a:bodyPr wrap="square" rtlCol="0">
              <a:spAutoFit/>
            </a:bodyPr>
            <a:lstStyle/>
            <a:p>
              <a:pPr algn="ctr"/>
              <a:r>
                <a:rPr lang="ar-SA" sz="2400" b="1" dirty="0">
                  <a:ln w="0"/>
                  <a:effectLst>
                    <a:outerShdw blurRad="38100" dist="19050" dir="2700000" algn="tl" rotWithShape="0">
                      <a:schemeClr val="dk1">
                        <a:alpha val="40000"/>
                      </a:schemeClr>
                    </a:outerShdw>
                  </a:effectLst>
                  <a:latin typeface="Montserrat" panose="00000500000000000000" pitchFamily="2" charset="0"/>
                </a:rPr>
                <a:t>مخططات بيانية ومصدر ومرجع دقيق للمشرف</a:t>
              </a:r>
              <a:endParaRPr lang="en-US" sz="2400" b="1" dirty="0">
                <a:ln w="0"/>
                <a:effectLst>
                  <a:outerShdw blurRad="38100" dist="19050" dir="2700000" algn="tl" rotWithShape="0">
                    <a:schemeClr val="dk1">
                      <a:alpha val="40000"/>
                    </a:schemeClr>
                  </a:outerShdw>
                </a:effectLst>
                <a:latin typeface="Montserrat" panose="00000500000000000000" pitchFamily="2" charset="0"/>
              </a:endParaRPr>
            </a:p>
          </p:txBody>
        </p:sp>
        <p:sp>
          <p:nvSpPr>
            <p:cNvPr id="72" name="TextBox 71">
              <a:extLst>
                <a:ext uri="{FF2B5EF4-FFF2-40B4-BE49-F238E27FC236}">
                  <a16:creationId xmlns:a16="http://schemas.microsoft.com/office/drawing/2014/main" id="{9FC85F51-F3DF-4838-88E3-281625606B29}"/>
                </a:ext>
              </a:extLst>
            </p:cNvPr>
            <p:cNvSpPr txBox="1"/>
            <p:nvPr/>
          </p:nvSpPr>
          <p:spPr>
            <a:xfrm>
              <a:off x="1807454" y="4493753"/>
              <a:ext cx="3195474" cy="584775"/>
            </a:xfrm>
            <a:prstGeom prst="rect">
              <a:avLst/>
            </a:prstGeom>
            <a:noFill/>
          </p:spPr>
          <p:txBody>
            <a:bodyPr wrap="square" rtlCol="0">
              <a:spAutoFit/>
            </a:bodyPr>
            <a:lstStyle/>
            <a:p>
              <a:pPr algn="ctr"/>
              <a:r>
                <a:rPr lang="ar-SY" sz="1600" dirty="0">
                  <a:ln w="0"/>
                  <a:effectLst>
                    <a:outerShdw blurRad="38100" dist="19050" dir="2700000" algn="tl" rotWithShape="0">
                      <a:schemeClr val="dk1">
                        <a:alpha val="40000"/>
                      </a:schemeClr>
                    </a:outerShdw>
                  </a:effectLst>
                  <a:latin typeface="Montserrat" panose="00000500000000000000" pitchFamily="2" charset="0"/>
                </a:rPr>
                <a:t>تحليل أداء الموظفين وتقديم تقارير مفصلة حول أداء العمل</a:t>
              </a:r>
            </a:p>
          </p:txBody>
        </p:sp>
      </p:grpSp>
      <p:sp>
        <p:nvSpPr>
          <p:cNvPr id="8" name="Oval 7">
            <a:extLst>
              <a:ext uri="{FF2B5EF4-FFF2-40B4-BE49-F238E27FC236}">
                <a16:creationId xmlns:a16="http://schemas.microsoft.com/office/drawing/2014/main" id="{34351658-6F50-406F-A83F-EDC73159CB39}"/>
              </a:ext>
            </a:extLst>
          </p:cNvPr>
          <p:cNvSpPr/>
          <p:nvPr/>
        </p:nvSpPr>
        <p:spPr>
          <a:xfrm>
            <a:off x="543231" y="4444421"/>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10" name="Oval 9">
            <a:extLst>
              <a:ext uri="{FF2B5EF4-FFF2-40B4-BE49-F238E27FC236}">
                <a16:creationId xmlns:a16="http://schemas.microsoft.com/office/drawing/2014/main" id="{BF6DFD57-7321-4688-B8C6-ADCD151AB359}"/>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11" name="Freeform: Shape 10">
            <a:extLst>
              <a:ext uri="{FF2B5EF4-FFF2-40B4-BE49-F238E27FC236}">
                <a16:creationId xmlns:a16="http://schemas.microsoft.com/office/drawing/2014/main" id="{F2507479-56E9-4776-8672-C314D31F8208}"/>
              </a:ext>
            </a:extLst>
          </p:cNvPr>
          <p:cNvSpPr/>
          <p:nvPr/>
        </p:nvSpPr>
        <p:spPr>
          <a:xfrm rot="10800000">
            <a:off x="-871" y="584960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13" name="Freeform: Shape 12">
            <a:extLst>
              <a:ext uri="{FF2B5EF4-FFF2-40B4-BE49-F238E27FC236}">
                <a16:creationId xmlns:a16="http://schemas.microsoft.com/office/drawing/2014/main" id="{D1079550-F3DF-4A7B-9910-F7ACFD824C34}"/>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14" name="Oval 13">
            <a:extLst>
              <a:ext uri="{FF2B5EF4-FFF2-40B4-BE49-F238E27FC236}">
                <a16:creationId xmlns:a16="http://schemas.microsoft.com/office/drawing/2014/main" id="{01398D6F-A2B8-447D-88AA-AC91EF224505}"/>
              </a:ext>
            </a:extLst>
          </p:cNvPr>
          <p:cNvSpPr/>
          <p:nvPr/>
        </p:nvSpPr>
        <p:spPr>
          <a:xfrm>
            <a:off x="11651845" y="3737855"/>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16" name="Oval 15">
            <a:extLst>
              <a:ext uri="{FF2B5EF4-FFF2-40B4-BE49-F238E27FC236}">
                <a16:creationId xmlns:a16="http://schemas.microsoft.com/office/drawing/2014/main" id="{6B7AD266-29F5-4CCC-9EC3-8CBC20B85B53}"/>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18" name="Oval 17">
            <a:extLst>
              <a:ext uri="{FF2B5EF4-FFF2-40B4-BE49-F238E27FC236}">
                <a16:creationId xmlns:a16="http://schemas.microsoft.com/office/drawing/2014/main" id="{E80308A4-143C-4D03-B6FA-400313EF8BF2}"/>
              </a:ext>
            </a:extLst>
          </p:cNvPr>
          <p:cNvSpPr/>
          <p:nvPr/>
        </p:nvSpPr>
        <p:spPr>
          <a:xfrm>
            <a:off x="10975913" y="6093450"/>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19" name="Oval 18">
            <a:extLst>
              <a:ext uri="{FF2B5EF4-FFF2-40B4-BE49-F238E27FC236}">
                <a16:creationId xmlns:a16="http://schemas.microsoft.com/office/drawing/2014/main" id="{427331E6-A07E-4AF3-89BC-0CE3618AE6B6}"/>
              </a:ext>
            </a:extLst>
          </p:cNvPr>
          <p:cNvSpPr/>
          <p:nvPr/>
        </p:nvSpPr>
        <p:spPr>
          <a:xfrm>
            <a:off x="9674978" y="1670162"/>
            <a:ext cx="262560" cy="262560"/>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20" name="Freeform: Shape 19">
            <a:extLst>
              <a:ext uri="{FF2B5EF4-FFF2-40B4-BE49-F238E27FC236}">
                <a16:creationId xmlns:a16="http://schemas.microsoft.com/office/drawing/2014/main" id="{AB046250-252C-4105-9D38-D53753CA4474}"/>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124" name="Freeform: Shape 123">
            <a:extLst>
              <a:ext uri="{FF2B5EF4-FFF2-40B4-BE49-F238E27FC236}">
                <a16:creationId xmlns:a16="http://schemas.microsoft.com/office/drawing/2014/main" id="{DE73730D-734D-4418-8323-EB687462F0A6}"/>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ontserrat" panose="00000500000000000000" pitchFamily="2" charset="0"/>
            </a:endParaRPr>
          </a:p>
        </p:txBody>
      </p:sp>
      <p:sp>
        <p:nvSpPr>
          <p:cNvPr id="83" name="Oval 82">
            <a:extLst>
              <a:ext uri="{FF2B5EF4-FFF2-40B4-BE49-F238E27FC236}">
                <a16:creationId xmlns:a16="http://schemas.microsoft.com/office/drawing/2014/main" id="{6BB64D2F-3582-4F25-A8EE-154BD0A0DC47}"/>
              </a:ext>
            </a:extLst>
          </p:cNvPr>
          <p:cNvSpPr/>
          <p:nvPr/>
        </p:nvSpPr>
        <p:spPr>
          <a:xfrm>
            <a:off x="5155197" y="2557745"/>
            <a:ext cx="1798720" cy="1798720"/>
          </a:xfrm>
          <a:prstGeom prst="ellipse">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84" name="Oval 83">
            <a:extLst>
              <a:ext uri="{FF2B5EF4-FFF2-40B4-BE49-F238E27FC236}">
                <a16:creationId xmlns:a16="http://schemas.microsoft.com/office/drawing/2014/main" id="{7B9EC47B-8F61-47BD-A473-89F4D6D024AB}"/>
              </a:ext>
            </a:extLst>
          </p:cNvPr>
          <p:cNvSpPr/>
          <p:nvPr/>
        </p:nvSpPr>
        <p:spPr>
          <a:xfrm>
            <a:off x="5396564" y="2799112"/>
            <a:ext cx="1315986" cy="1315986"/>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grpSp>
        <p:nvGrpSpPr>
          <p:cNvPr id="85" name="Group 84">
            <a:extLst>
              <a:ext uri="{FF2B5EF4-FFF2-40B4-BE49-F238E27FC236}">
                <a16:creationId xmlns:a16="http://schemas.microsoft.com/office/drawing/2014/main" id="{37E49F1A-E674-4BF5-B770-528C93B11C8E}"/>
              </a:ext>
            </a:extLst>
          </p:cNvPr>
          <p:cNvGrpSpPr/>
          <p:nvPr/>
        </p:nvGrpSpPr>
        <p:grpSpPr>
          <a:xfrm>
            <a:off x="5589251" y="2991799"/>
            <a:ext cx="930612" cy="930612"/>
            <a:chOff x="6158672" y="3675083"/>
            <a:chExt cx="787340" cy="787340"/>
          </a:xfrm>
          <a:solidFill>
            <a:schemeClr val="bg1"/>
          </a:solidFill>
        </p:grpSpPr>
        <p:sp>
          <p:nvSpPr>
            <p:cNvPr id="104" name="Circle: Hollow 103">
              <a:extLst>
                <a:ext uri="{FF2B5EF4-FFF2-40B4-BE49-F238E27FC236}">
                  <a16:creationId xmlns:a16="http://schemas.microsoft.com/office/drawing/2014/main" id="{9FE52E39-52A5-4682-ABC6-6E63EFF53736}"/>
                </a:ext>
              </a:extLst>
            </p:cNvPr>
            <p:cNvSpPr/>
            <p:nvPr/>
          </p:nvSpPr>
          <p:spPr>
            <a:xfrm>
              <a:off x="6158672" y="3675083"/>
              <a:ext cx="787340" cy="7873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105" name="Group 104">
              <a:extLst>
                <a:ext uri="{FF2B5EF4-FFF2-40B4-BE49-F238E27FC236}">
                  <a16:creationId xmlns:a16="http://schemas.microsoft.com/office/drawing/2014/main" id="{04C18BEC-68B6-4F1F-AE3E-7B2994DE420F}"/>
                </a:ext>
              </a:extLst>
            </p:cNvPr>
            <p:cNvGrpSpPr/>
            <p:nvPr/>
          </p:nvGrpSpPr>
          <p:grpSpPr>
            <a:xfrm rot="2700000">
              <a:off x="6448659" y="3791777"/>
              <a:ext cx="184399" cy="468434"/>
              <a:chOff x="6533720" y="3754616"/>
              <a:chExt cx="184399" cy="468434"/>
            </a:xfrm>
            <a:grpFill/>
          </p:grpSpPr>
          <p:sp>
            <p:nvSpPr>
              <p:cNvPr id="106" name="Rectangle: Rounded Corners 105">
                <a:extLst>
                  <a:ext uri="{FF2B5EF4-FFF2-40B4-BE49-F238E27FC236}">
                    <a16:creationId xmlns:a16="http://schemas.microsoft.com/office/drawing/2014/main" id="{F57A39F9-EA6C-4AA9-AC36-AE49228D9C37}"/>
                  </a:ext>
                </a:extLst>
              </p:cNvPr>
              <p:cNvSpPr/>
              <p:nvPr/>
            </p:nvSpPr>
            <p:spPr>
              <a:xfrm rot="5400000">
                <a:off x="6602300" y="4108750"/>
                <a:ext cx="45720" cy="1828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107" name="Rectangle: Rounded Corners 106">
                <a:extLst>
                  <a:ext uri="{FF2B5EF4-FFF2-40B4-BE49-F238E27FC236}">
                    <a16:creationId xmlns:a16="http://schemas.microsoft.com/office/drawing/2014/main" id="{F1F93299-527A-44E4-9658-E1E4D25D7ACB}"/>
                  </a:ext>
                </a:extLst>
              </p:cNvPr>
              <p:cNvSpPr/>
              <p:nvPr/>
            </p:nvSpPr>
            <p:spPr>
              <a:xfrm rot="10800000">
                <a:off x="6672399" y="3754616"/>
                <a:ext cx="45720" cy="457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grpSp>
        <p:nvGrpSpPr>
          <p:cNvPr id="108" name="Group 107">
            <a:extLst>
              <a:ext uri="{FF2B5EF4-FFF2-40B4-BE49-F238E27FC236}">
                <a16:creationId xmlns:a16="http://schemas.microsoft.com/office/drawing/2014/main" id="{001FE7E4-CCFD-4BAA-970E-1E8D93004D69}"/>
              </a:ext>
            </a:extLst>
          </p:cNvPr>
          <p:cNvGrpSpPr/>
          <p:nvPr/>
        </p:nvGrpSpPr>
        <p:grpSpPr>
          <a:xfrm>
            <a:off x="4439762" y="4556194"/>
            <a:ext cx="3116644" cy="830997"/>
            <a:chOff x="1846869" y="4137390"/>
            <a:chExt cx="3116644" cy="830997"/>
          </a:xfrm>
        </p:grpSpPr>
        <p:sp>
          <p:nvSpPr>
            <p:cNvPr id="114" name="TextBox 113">
              <a:extLst>
                <a:ext uri="{FF2B5EF4-FFF2-40B4-BE49-F238E27FC236}">
                  <a16:creationId xmlns:a16="http://schemas.microsoft.com/office/drawing/2014/main" id="{CEF047AF-C4E0-4422-8BDF-72F53C51E40A}"/>
                </a:ext>
              </a:extLst>
            </p:cNvPr>
            <p:cNvSpPr txBox="1"/>
            <p:nvPr/>
          </p:nvSpPr>
          <p:spPr>
            <a:xfrm>
              <a:off x="2371633" y="4137390"/>
              <a:ext cx="2067116" cy="830997"/>
            </a:xfrm>
            <a:prstGeom prst="rect">
              <a:avLst/>
            </a:prstGeom>
            <a:noFill/>
          </p:spPr>
          <p:txBody>
            <a:bodyPr wrap="square" rtlCol="0">
              <a:spAutoFit/>
            </a:bodyPr>
            <a:lstStyle/>
            <a:p>
              <a:pPr algn="ctr"/>
              <a:r>
                <a:rPr lang="ar-SY" sz="2400" b="1" dirty="0">
                  <a:ln w="0"/>
                  <a:effectLst>
                    <a:outerShdw blurRad="38100" dist="19050" dir="2700000" algn="tl" rotWithShape="0">
                      <a:schemeClr val="dk1">
                        <a:alpha val="40000"/>
                      </a:schemeClr>
                    </a:outerShdw>
                  </a:effectLst>
                  <a:latin typeface="Montserrat" panose="00000500000000000000" pitchFamily="2" charset="0"/>
                </a:rPr>
                <a:t>نظام تفقد غياب وحضور آلي</a:t>
              </a:r>
              <a:endParaRPr lang="en-US" sz="2400" b="1" dirty="0">
                <a:ln w="0"/>
                <a:effectLst>
                  <a:outerShdw blurRad="38100" dist="19050" dir="2700000" algn="tl" rotWithShape="0">
                    <a:schemeClr val="dk1">
                      <a:alpha val="40000"/>
                    </a:schemeClr>
                  </a:outerShdw>
                </a:effectLst>
                <a:latin typeface="Montserrat" panose="00000500000000000000" pitchFamily="2" charset="0"/>
              </a:endParaRPr>
            </a:p>
          </p:txBody>
        </p:sp>
        <p:sp>
          <p:nvSpPr>
            <p:cNvPr id="115" name="TextBox 114">
              <a:extLst>
                <a:ext uri="{FF2B5EF4-FFF2-40B4-BE49-F238E27FC236}">
                  <a16:creationId xmlns:a16="http://schemas.microsoft.com/office/drawing/2014/main" id="{7396E3B9-9F1F-4056-BD65-91EF6D9E9A23}"/>
                </a:ext>
              </a:extLst>
            </p:cNvPr>
            <p:cNvSpPr txBox="1"/>
            <p:nvPr/>
          </p:nvSpPr>
          <p:spPr>
            <a:xfrm>
              <a:off x="1846869" y="4493753"/>
              <a:ext cx="3116644" cy="338554"/>
            </a:xfrm>
            <a:prstGeom prst="rect">
              <a:avLst/>
            </a:prstGeom>
            <a:noFill/>
          </p:spPr>
          <p:txBody>
            <a:bodyPr wrap="square" rtlCol="0">
              <a:spAutoFit/>
            </a:bodyPr>
            <a:lstStyle/>
            <a:p>
              <a:pPr algn="ctr"/>
              <a:endParaRPr lang="en-US" sz="1600" b="1" dirty="0">
                <a:ln w="0"/>
                <a:effectLst>
                  <a:outerShdw blurRad="38100" dist="19050" dir="2700000" algn="tl" rotWithShape="0">
                    <a:schemeClr val="dk1">
                      <a:alpha val="40000"/>
                    </a:schemeClr>
                  </a:outerShdw>
                </a:effectLst>
                <a:latin typeface="Montserrat" panose="00000500000000000000" pitchFamily="2" charset="0"/>
              </a:endParaRPr>
            </a:p>
          </p:txBody>
        </p:sp>
      </p:grpSp>
      <p:sp>
        <p:nvSpPr>
          <p:cNvPr id="116" name="Oval 115">
            <a:extLst>
              <a:ext uri="{FF2B5EF4-FFF2-40B4-BE49-F238E27FC236}">
                <a16:creationId xmlns:a16="http://schemas.microsoft.com/office/drawing/2014/main" id="{144CE224-84BF-45ED-BC1F-061B089CBE8D}"/>
              </a:ext>
            </a:extLst>
          </p:cNvPr>
          <p:cNvSpPr/>
          <p:nvPr/>
        </p:nvSpPr>
        <p:spPr>
          <a:xfrm>
            <a:off x="8611094" y="2557745"/>
            <a:ext cx="1798720" cy="1798720"/>
          </a:xfrm>
          <a:prstGeom prst="ellipse">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sp>
        <p:nvSpPr>
          <p:cNvPr id="117" name="Oval 116">
            <a:extLst>
              <a:ext uri="{FF2B5EF4-FFF2-40B4-BE49-F238E27FC236}">
                <a16:creationId xmlns:a16="http://schemas.microsoft.com/office/drawing/2014/main" id="{C077E8DF-FDCE-415F-A750-5B9271C730D5}"/>
              </a:ext>
            </a:extLst>
          </p:cNvPr>
          <p:cNvSpPr/>
          <p:nvPr/>
        </p:nvSpPr>
        <p:spPr>
          <a:xfrm>
            <a:off x="8852461" y="2799112"/>
            <a:ext cx="1315986" cy="1315986"/>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ontserrat" panose="00000500000000000000" pitchFamily="2" charset="0"/>
            </a:endParaRPr>
          </a:p>
        </p:txBody>
      </p:sp>
      <p:grpSp>
        <p:nvGrpSpPr>
          <p:cNvPr id="118" name="Group 117">
            <a:extLst>
              <a:ext uri="{FF2B5EF4-FFF2-40B4-BE49-F238E27FC236}">
                <a16:creationId xmlns:a16="http://schemas.microsoft.com/office/drawing/2014/main" id="{5D672A4B-DFC2-4CD6-8862-20C17EA96C2D}"/>
              </a:ext>
            </a:extLst>
          </p:cNvPr>
          <p:cNvGrpSpPr/>
          <p:nvPr/>
        </p:nvGrpSpPr>
        <p:grpSpPr>
          <a:xfrm>
            <a:off x="9045148" y="2991799"/>
            <a:ext cx="930612" cy="930612"/>
            <a:chOff x="6158672" y="3675083"/>
            <a:chExt cx="787340" cy="787340"/>
          </a:xfrm>
          <a:solidFill>
            <a:schemeClr val="bg1"/>
          </a:solidFill>
        </p:grpSpPr>
        <p:sp>
          <p:nvSpPr>
            <p:cNvPr id="119" name="Circle: Hollow 118">
              <a:extLst>
                <a:ext uri="{FF2B5EF4-FFF2-40B4-BE49-F238E27FC236}">
                  <a16:creationId xmlns:a16="http://schemas.microsoft.com/office/drawing/2014/main" id="{8CD2E13F-8440-4A5E-B92F-2E8FA7E7F33B}"/>
                </a:ext>
              </a:extLst>
            </p:cNvPr>
            <p:cNvSpPr/>
            <p:nvPr/>
          </p:nvSpPr>
          <p:spPr>
            <a:xfrm>
              <a:off x="6158672" y="3675083"/>
              <a:ext cx="787340" cy="7873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ontserrat" panose="00000500000000000000" pitchFamily="2" charset="0"/>
              </a:endParaRPr>
            </a:p>
          </p:txBody>
        </p:sp>
        <p:grpSp>
          <p:nvGrpSpPr>
            <p:cNvPr id="120" name="Group 119">
              <a:extLst>
                <a:ext uri="{FF2B5EF4-FFF2-40B4-BE49-F238E27FC236}">
                  <a16:creationId xmlns:a16="http://schemas.microsoft.com/office/drawing/2014/main" id="{184FB554-8C5B-4531-832C-F28753E3EA2C}"/>
                </a:ext>
              </a:extLst>
            </p:cNvPr>
            <p:cNvGrpSpPr/>
            <p:nvPr/>
          </p:nvGrpSpPr>
          <p:grpSpPr>
            <a:xfrm rot="2700000">
              <a:off x="6448659" y="3791777"/>
              <a:ext cx="184399" cy="468434"/>
              <a:chOff x="6533720" y="3754616"/>
              <a:chExt cx="184399" cy="468434"/>
            </a:xfrm>
            <a:grpFill/>
          </p:grpSpPr>
          <p:sp>
            <p:nvSpPr>
              <p:cNvPr id="121" name="Rectangle: Rounded Corners 120">
                <a:extLst>
                  <a:ext uri="{FF2B5EF4-FFF2-40B4-BE49-F238E27FC236}">
                    <a16:creationId xmlns:a16="http://schemas.microsoft.com/office/drawing/2014/main" id="{857D6829-9FEF-497D-AF1C-8B4DFB1D33A6}"/>
                  </a:ext>
                </a:extLst>
              </p:cNvPr>
              <p:cNvSpPr/>
              <p:nvPr/>
            </p:nvSpPr>
            <p:spPr>
              <a:xfrm rot="5400000">
                <a:off x="6602300" y="4108750"/>
                <a:ext cx="45720" cy="1828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122" name="Rectangle: Rounded Corners 121">
                <a:extLst>
                  <a:ext uri="{FF2B5EF4-FFF2-40B4-BE49-F238E27FC236}">
                    <a16:creationId xmlns:a16="http://schemas.microsoft.com/office/drawing/2014/main" id="{733A3DD2-F1CC-4119-A33D-96BEA75886A1}"/>
                  </a:ext>
                </a:extLst>
              </p:cNvPr>
              <p:cNvSpPr/>
              <p:nvPr/>
            </p:nvSpPr>
            <p:spPr>
              <a:xfrm rot="10800000">
                <a:off x="6672399" y="3754616"/>
                <a:ext cx="45720" cy="457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grpSp>
      </p:grpSp>
      <p:sp>
        <p:nvSpPr>
          <p:cNvPr id="6" name="Rectangle 5">
            <a:extLst>
              <a:ext uri="{FF2B5EF4-FFF2-40B4-BE49-F238E27FC236}">
                <a16:creationId xmlns:a16="http://schemas.microsoft.com/office/drawing/2014/main" id="{0A4CA21A-247F-4B8B-9093-1F600AB1184B}"/>
              </a:ext>
            </a:extLst>
          </p:cNvPr>
          <p:cNvSpPr/>
          <p:nvPr/>
        </p:nvSpPr>
        <p:spPr>
          <a:xfrm>
            <a:off x="1274829" y="5849600"/>
            <a:ext cx="9674195" cy="1008400"/>
          </a:xfrm>
          <a:prstGeom prst="rect">
            <a:avLst/>
          </a:prstGeom>
          <a:solidFill>
            <a:srgbClr val="00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ontserrat" panose="00000500000000000000" pitchFamily="2" charset="0"/>
            </a:endParaRPr>
          </a:p>
        </p:txBody>
      </p:sp>
      <p:sp>
        <p:nvSpPr>
          <p:cNvPr id="46" name="TextBox 45">
            <a:extLst>
              <a:ext uri="{FF2B5EF4-FFF2-40B4-BE49-F238E27FC236}">
                <a16:creationId xmlns:a16="http://schemas.microsoft.com/office/drawing/2014/main" id="{5619BADD-0995-48C4-997F-7801F1BA630E}"/>
              </a:ext>
            </a:extLst>
          </p:cNvPr>
          <p:cNvSpPr txBox="1"/>
          <p:nvPr/>
        </p:nvSpPr>
        <p:spPr>
          <a:xfrm>
            <a:off x="3677652" y="87814"/>
            <a:ext cx="4836697"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أهداف المشروع</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48" name="TextBox 47">
            <a:extLst>
              <a:ext uri="{FF2B5EF4-FFF2-40B4-BE49-F238E27FC236}">
                <a16:creationId xmlns:a16="http://schemas.microsoft.com/office/drawing/2014/main" id="{1C5C37D7-7874-487A-9371-0A32FB9D7EBD}"/>
              </a:ext>
            </a:extLst>
          </p:cNvPr>
          <p:cNvSpPr txBox="1"/>
          <p:nvPr/>
        </p:nvSpPr>
        <p:spPr>
          <a:xfrm>
            <a:off x="2919662" y="815984"/>
            <a:ext cx="6352676" cy="1077218"/>
          </a:xfrm>
          <a:prstGeom prst="rect">
            <a:avLst/>
          </a:prstGeom>
          <a:noFill/>
        </p:spPr>
        <p:txBody>
          <a:bodyPr wrap="square" rtlCol="0">
            <a:spAutoFit/>
          </a:bodyPr>
          <a:lstStyle/>
          <a:p>
            <a:pPr algn="ctr"/>
            <a:r>
              <a:rPr lang="ar-SA" sz="1600" dirty="0">
                <a:ln w="0"/>
                <a:effectLst>
                  <a:outerShdw blurRad="38100" dist="19050" dir="2700000" algn="tl" rotWithShape="0">
                    <a:schemeClr val="dk1">
                      <a:alpha val="40000"/>
                    </a:schemeClr>
                  </a:outerShdw>
                </a:effectLst>
                <a:latin typeface="Tw Cen MT" panose="020B0602020104020603" pitchFamily="34" charset="0"/>
              </a:rPr>
              <a:t>إتمام عملية إدارة الموظفين من خلال واجهات سهلة التصفح تحتوي كل ما يهم المدير أو مشرف الصالة من معلومات عن موظفيه وأنشطتهم</a:t>
            </a:r>
          </a:p>
          <a:p>
            <a:pPr algn="ctr"/>
            <a:r>
              <a:rPr lang="ar-SA" sz="1600" dirty="0">
                <a:ln w="0"/>
                <a:effectLst>
                  <a:outerShdw blurRad="38100" dist="19050" dir="2700000" algn="tl" rotWithShape="0">
                    <a:schemeClr val="dk1">
                      <a:alpha val="40000"/>
                    </a:schemeClr>
                  </a:outerShdw>
                </a:effectLst>
                <a:latin typeface="Tw Cen MT" panose="020B0602020104020603" pitchFamily="34" charset="0"/>
              </a:rPr>
              <a:t>ل</a:t>
            </a:r>
            <a:r>
              <a:rPr lang="ar-SY" sz="1600" dirty="0">
                <a:ln w="0"/>
                <a:effectLst>
                  <a:outerShdw blurRad="38100" dist="19050" dir="2700000" algn="tl" rotWithShape="0">
                    <a:schemeClr val="dk1">
                      <a:alpha val="40000"/>
                    </a:schemeClr>
                  </a:outerShdw>
                </a:effectLst>
                <a:latin typeface="Tw Cen MT" panose="020B0602020104020603" pitchFamily="34" charset="0"/>
              </a:rPr>
              <a:t>تحقيق الكفاءة والإنتاجية في عملية التقييم والمقارنة بين الموظفين</a:t>
            </a:r>
          </a:p>
          <a:p>
            <a:pPr algn="ctr"/>
            <a:endParaRPr lang="en-US" sz="1600" dirty="0">
              <a:ln w="0"/>
              <a:effectLst>
                <a:outerShdw blurRad="38100" dist="19050" dir="2700000" algn="tl" rotWithShape="0">
                  <a:schemeClr val="dk1">
                    <a:alpha val="40000"/>
                  </a:schemeClr>
                </a:outerShdw>
              </a:effectLst>
              <a:latin typeface="Tw Cen MT" panose="020B0602020104020603" pitchFamily="34" charset="0"/>
            </a:endParaRPr>
          </a:p>
        </p:txBody>
      </p:sp>
      <p:grpSp>
        <p:nvGrpSpPr>
          <p:cNvPr id="7" name="Group 6">
            <a:extLst>
              <a:ext uri="{FF2B5EF4-FFF2-40B4-BE49-F238E27FC236}">
                <a16:creationId xmlns:a16="http://schemas.microsoft.com/office/drawing/2014/main" id="{F4E669AD-FE16-44E6-C28F-FCA19946DD77}"/>
              </a:ext>
            </a:extLst>
          </p:cNvPr>
          <p:cNvGrpSpPr/>
          <p:nvPr/>
        </p:nvGrpSpPr>
        <p:grpSpPr>
          <a:xfrm>
            <a:off x="7952132" y="4454453"/>
            <a:ext cx="3116644" cy="1433581"/>
            <a:chOff x="1846869" y="4137390"/>
            <a:chExt cx="3116644" cy="1433581"/>
          </a:xfrm>
        </p:grpSpPr>
        <p:sp>
          <p:nvSpPr>
            <p:cNvPr id="9" name="TextBox 8">
              <a:extLst>
                <a:ext uri="{FF2B5EF4-FFF2-40B4-BE49-F238E27FC236}">
                  <a16:creationId xmlns:a16="http://schemas.microsoft.com/office/drawing/2014/main" id="{17090713-4943-261D-14D3-81A2619E606A}"/>
                </a:ext>
              </a:extLst>
            </p:cNvPr>
            <p:cNvSpPr txBox="1"/>
            <p:nvPr/>
          </p:nvSpPr>
          <p:spPr>
            <a:xfrm>
              <a:off x="2247985" y="4137390"/>
              <a:ext cx="2314411" cy="461665"/>
            </a:xfrm>
            <a:prstGeom prst="rect">
              <a:avLst/>
            </a:prstGeom>
            <a:noFill/>
          </p:spPr>
          <p:txBody>
            <a:bodyPr wrap="square" rtlCol="0">
              <a:spAutoFit/>
            </a:bodyPr>
            <a:lstStyle/>
            <a:p>
              <a:pPr algn="ctr"/>
              <a:r>
                <a:rPr lang="ar-SA" sz="2400" b="1" dirty="0">
                  <a:ln w="0"/>
                  <a:effectLst>
                    <a:outerShdw blurRad="38100" dist="19050" dir="2700000" algn="tl" rotWithShape="0">
                      <a:schemeClr val="dk1">
                        <a:alpha val="40000"/>
                      </a:schemeClr>
                    </a:outerShdw>
                  </a:effectLst>
                  <a:latin typeface="Montserrat" panose="00000500000000000000" pitchFamily="2" charset="0"/>
                </a:rPr>
                <a:t>إثراء عملية الإشراف</a:t>
              </a:r>
              <a:endParaRPr lang="en-US" sz="2400" b="1" dirty="0">
                <a:ln w="0"/>
                <a:effectLst>
                  <a:outerShdw blurRad="38100" dist="19050" dir="2700000" algn="tl" rotWithShape="0">
                    <a:schemeClr val="dk1">
                      <a:alpha val="40000"/>
                    </a:schemeClr>
                  </a:outerShdw>
                </a:effectLst>
                <a:latin typeface="Montserrat" panose="00000500000000000000" pitchFamily="2" charset="0"/>
              </a:endParaRPr>
            </a:p>
          </p:txBody>
        </p:sp>
        <p:sp>
          <p:nvSpPr>
            <p:cNvPr id="12" name="TextBox 11">
              <a:extLst>
                <a:ext uri="{FF2B5EF4-FFF2-40B4-BE49-F238E27FC236}">
                  <a16:creationId xmlns:a16="http://schemas.microsoft.com/office/drawing/2014/main" id="{64285E53-06DB-D5DA-CA14-7ABC7C4F7EBF}"/>
                </a:ext>
              </a:extLst>
            </p:cNvPr>
            <p:cNvSpPr txBox="1"/>
            <p:nvPr/>
          </p:nvSpPr>
          <p:spPr>
            <a:xfrm>
              <a:off x="1846869" y="4493753"/>
              <a:ext cx="3116644" cy="1077218"/>
            </a:xfrm>
            <a:prstGeom prst="rect">
              <a:avLst/>
            </a:prstGeom>
            <a:noFill/>
          </p:spPr>
          <p:txBody>
            <a:bodyPr wrap="square" rtlCol="0">
              <a:spAutoFit/>
            </a:bodyPr>
            <a:lstStyle/>
            <a:p>
              <a:pPr algn="ctr"/>
              <a:r>
                <a:rPr lang="ar-SY" sz="1600" dirty="0">
                  <a:ln w="0"/>
                  <a:effectLst>
                    <a:outerShdw blurRad="38100" dist="19050" dir="2700000" algn="tl" rotWithShape="0">
                      <a:schemeClr val="dk1">
                        <a:alpha val="40000"/>
                      </a:schemeClr>
                    </a:outerShdw>
                  </a:effectLst>
                  <a:latin typeface="Montserrat" panose="00000500000000000000" pitchFamily="2" charset="0"/>
                </a:rPr>
                <a:t>يسهل على المشرفين عملية مراجعة سجلات ضخمة وتجنب قضاء ساعات بمتابعة الفيديوهات المسجلة من الكاميرات الموجودة بالمحل التجاري لمراقبة الموظفين</a:t>
              </a:r>
              <a:endParaRPr lang="en-US" sz="1600" dirty="0">
                <a:ln w="0"/>
                <a:effectLst>
                  <a:outerShdw blurRad="38100" dist="19050" dir="2700000" algn="tl" rotWithShape="0">
                    <a:schemeClr val="dk1">
                      <a:alpha val="40000"/>
                    </a:schemeClr>
                  </a:outerShdw>
                </a:effectLst>
                <a:latin typeface="Montserrat" panose="00000500000000000000" pitchFamily="2" charset="0"/>
              </a:endParaRPr>
            </a:p>
          </p:txBody>
        </p:sp>
      </p:grpSp>
      <p:pic>
        <p:nvPicPr>
          <p:cNvPr id="21" name="Picture 20">
            <a:extLst>
              <a:ext uri="{FF2B5EF4-FFF2-40B4-BE49-F238E27FC236}">
                <a16:creationId xmlns:a16="http://schemas.microsoft.com/office/drawing/2014/main" id="{8CFA571F-3152-993D-6AD4-BFD85063B2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8831" y="3012562"/>
            <a:ext cx="914400" cy="914400"/>
          </a:xfrm>
          <a:prstGeom prst="rect">
            <a:avLst/>
          </a:prstGeom>
        </p:spPr>
      </p:pic>
      <p:pic>
        <p:nvPicPr>
          <p:cNvPr id="23" name="Picture 22">
            <a:extLst>
              <a:ext uri="{FF2B5EF4-FFF2-40B4-BE49-F238E27FC236}">
                <a16:creationId xmlns:a16="http://schemas.microsoft.com/office/drawing/2014/main" id="{8562275F-70B2-0665-1037-AC99F298A5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38800" y="3000673"/>
            <a:ext cx="914400" cy="914400"/>
          </a:xfrm>
          <a:prstGeom prst="rect">
            <a:avLst/>
          </a:prstGeom>
        </p:spPr>
      </p:pic>
      <p:pic>
        <p:nvPicPr>
          <p:cNvPr id="25" name="Picture 24">
            <a:extLst>
              <a:ext uri="{FF2B5EF4-FFF2-40B4-BE49-F238E27FC236}">
                <a16:creationId xmlns:a16="http://schemas.microsoft.com/office/drawing/2014/main" id="{955B6201-90AA-FA85-C599-AC6F02F8C3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54380" y="3033859"/>
            <a:ext cx="914400" cy="914400"/>
          </a:xfrm>
          <a:prstGeom prst="rect">
            <a:avLst/>
          </a:prstGeom>
        </p:spPr>
      </p:pic>
      <p:pic>
        <p:nvPicPr>
          <p:cNvPr id="3" name="Picture 2">
            <a:extLst>
              <a:ext uri="{FF2B5EF4-FFF2-40B4-BE49-F238E27FC236}">
                <a16:creationId xmlns:a16="http://schemas.microsoft.com/office/drawing/2014/main" id="{65ABBF7C-688B-F11E-9B25-53A9CE795B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27893502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500" fill="hold"/>
                                        <p:tgtEl>
                                          <p:spTgt spid="43"/>
                                        </p:tgtEl>
                                        <p:attrNameLst>
                                          <p:attrName>ppt_w</p:attrName>
                                        </p:attrNameLst>
                                      </p:cBhvr>
                                      <p:tavLst>
                                        <p:tav tm="0">
                                          <p:val>
                                            <p:fltVal val="0"/>
                                          </p:val>
                                        </p:tav>
                                        <p:tav tm="100000">
                                          <p:val>
                                            <p:strVal val="#ppt_w"/>
                                          </p:val>
                                        </p:tav>
                                      </p:tavLst>
                                    </p:anim>
                                    <p:anim calcmode="lin" valueType="num">
                                      <p:cBhvr>
                                        <p:cTn id="8" dur="500" fill="hold"/>
                                        <p:tgtEl>
                                          <p:spTgt spid="43"/>
                                        </p:tgtEl>
                                        <p:attrNameLst>
                                          <p:attrName>ppt_h</p:attrName>
                                        </p:attrNameLst>
                                      </p:cBhvr>
                                      <p:tavLst>
                                        <p:tav tm="0">
                                          <p:val>
                                            <p:fltVal val="0"/>
                                          </p:val>
                                        </p:tav>
                                        <p:tav tm="100000">
                                          <p:val>
                                            <p:strVal val="#ppt_h"/>
                                          </p:val>
                                        </p:tav>
                                      </p:tavLst>
                                    </p:anim>
                                    <p:animEffect transition="in" filter="fade">
                                      <p:cBhvr>
                                        <p:cTn id="9" dur="500"/>
                                        <p:tgtEl>
                                          <p:spTgt spid="43"/>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47"/>
                                        </p:tgtEl>
                                        <p:attrNameLst>
                                          <p:attrName>style.visibility</p:attrName>
                                        </p:attrNameLst>
                                      </p:cBhvr>
                                      <p:to>
                                        <p:strVal val="visible"/>
                                      </p:to>
                                    </p:set>
                                    <p:anim calcmode="lin" valueType="num">
                                      <p:cBhvr>
                                        <p:cTn id="12" dur="500" fill="hold"/>
                                        <p:tgtEl>
                                          <p:spTgt spid="47"/>
                                        </p:tgtEl>
                                        <p:attrNameLst>
                                          <p:attrName>ppt_w</p:attrName>
                                        </p:attrNameLst>
                                      </p:cBhvr>
                                      <p:tavLst>
                                        <p:tav tm="0">
                                          <p:val>
                                            <p:fltVal val="0"/>
                                          </p:val>
                                        </p:tav>
                                        <p:tav tm="100000">
                                          <p:val>
                                            <p:strVal val="#ppt_w"/>
                                          </p:val>
                                        </p:tav>
                                      </p:tavLst>
                                    </p:anim>
                                    <p:anim calcmode="lin" valueType="num">
                                      <p:cBhvr>
                                        <p:cTn id="13" dur="500" fill="hold"/>
                                        <p:tgtEl>
                                          <p:spTgt spid="47"/>
                                        </p:tgtEl>
                                        <p:attrNameLst>
                                          <p:attrName>ppt_h</p:attrName>
                                        </p:attrNameLst>
                                      </p:cBhvr>
                                      <p:tavLst>
                                        <p:tav tm="0">
                                          <p:val>
                                            <p:fltVal val="0"/>
                                          </p:val>
                                        </p:tav>
                                        <p:tav tm="100000">
                                          <p:val>
                                            <p:strVal val="#ppt_h"/>
                                          </p:val>
                                        </p:tav>
                                      </p:tavLst>
                                    </p:anim>
                                    <p:animEffect transition="in" filter="fade">
                                      <p:cBhvr>
                                        <p:cTn id="14" dur="500"/>
                                        <p:tgtEl>
                                          <p:spTgt spid="47"/>
                                        </p:tgtEl>
                                      </p:cBhvr>
                                    </p:animEffect>
                                  </p:childTnLst>
                                </p:cTn>
                              </p:par>
                              <p:par>
                                <p:cTn id="15" presetID="53" presetClass="entr" presetSubtype="16" fill="hold" nodeType="withEffect">
                                  <p:stCondLst>
                                    <p:cond delay="500"/>
                                  </p:stCondLst>
                                  <p:childTnLst>
                                    <p:set>
                                      <p:cBhvr>
                                        <p:cTn id="16" dur="1" fill="hold">
                                          <p:stCondLst>
                                            <p:cond delay="0"/>
                                          </p:stCondLst>
                                        </p:cTn>
                                        <p:tgtEl>
                                          <p:spTgt spid="60"/>
                                        </p:tgtEl>
                                        <p:attrNameLst>
                                          <p:attrName>style.visibility</p:attrName>
                                        </p:attrNameLst>
                                      </p:cBhvr>
                                      <p:to>
                                        <p:strVal val="visible"/>
                                      </p:to>
                                    </p:set>
                                    <p:anim calcmode="lin" valueType="num">
                                      <p:cBhvr>
                                        <p:cTn id="17" dur="500" fill="hold"/>
                                        <p:tgtEl>
                                          <p:spTgt spid="60"/>
                                        </p:tgtEl>
                                        <p:attrNameLst>
                                          <p:attrName>ppt_w</p:attrName>
                                        </p:attrNameLst>
                                      </p:cBhvr>
                                      <p:tavLst>
                                        <p:tav tm="0">
                                          <p:val>
                                            <p:fltVal val="0"/>
                                          </p:val>
                                        </p:tav>
                                        <p:tav tm="100000">
                                          <p:val>
                                            <p:strVal val="#ppt_w"/>
                                          </p:val>
                                        </p:tav>
                                      </p:tavLst>
                                    </p:anim>
                                    <p:anim calcmode="lin" valueType="num">
                                      <p:cBhvr>
                                        <p:cTn id="18" dur="500" fill="hold"/>
                                        <p:tgtEl>
                                          <p:spTgt spid="60"/>
                                        </p:tgtEl>
                                        <p:attrNameLst>
                                          <p:attrName>ppt_h</p:attrName>
                                        </p:attrNameLst>
                                      </p:cBhvr>
                                      <p:tavLst>
                                        <p:tav tm="0">
                                          <p:val>
                                            <p:fltVal val="0"/>
                                          </p:val>
                                        </p:tav>
                                        <p:tav tm="100000">
                                          <p:val>
                                            <p:strVal val="#ppt_h"/>
                                          </p:val>
                                        </p:tav>
                                      </p:tavLst>
                                    </p:anim>
                                    <p:animEffect transition="in" filter="fade">
                                      <p:cBhvr>
                                        <p:cTn id="19" dur="500"/>
                                        <p:tgtEl>
                                          <p:spTgt spid="60"/>
                                        </p:tgtEl>
                                      </p:cBhvr>
                                    </p:animEffect>
                                  </p:childTnLst>
                                </p:cTn>
                              </p:par>
                            </p:childTnLst>
                          </p:cTn>
                        </p:par>
                        <p:par>
                          <p:cTn id="20" fill="hold">
                            <p:stCondLst>
                              <p:cond delay="1000"/>
                            </p:stCondLst>
                            <p:childTnLst>
                              <p:par>
                                <p:cTn id="21" presetID="42" presetClass="entr" presetSubtype="0"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anim calcmode="lin" valueType="num">
                                      <p:cBhvr>
                                        <p:cTn id="24" dur="500" fill="hold"/>
                                        <p:tgtEl>
                                          <p:spTgt spid="4"/>
                                        </p:tgtEl>
                                        <p:attrNameLst>
                                          <p:attrName>ppt_x</p:attrName>
                                        </p:attrNameLst>
                                      </p:cBhvr>
                                      <p:tavLst>
                                        <p:tav tm="0">
                                          <p:val>
                                            <p:strVal val="#ppt_x"/>
                                          </p:val>
                                        </p:tav>
                                        <p:tav tm="100000">
                                          <p:val>
                                            <p:strVal val="#ppt_x"/>
                                          </p:val>
                                        </p:tav>
                                      </p:tavLst>
                                    </p:anim>
                                    <p:anim calcmode="lin" valueType="num">
                                      <p:cBhvr>
                                        <p:cTn id="25" dur="500" fill="hold"/>
                                        <p:tgtEl>
                                          <p:spTgt spid="4"/>
                                        </p:tgtEl>
                                        <p:attrNameLst>
                                          <p:attrName>ppt_y</p:attrName>
                                        </p:attrNameLst>
                                      </p:cBhvr>
                                      <p:tavLst>
                                        <p:tav tm="0">
                                          <p:val>
                                            <p:strVal val="#ppt_y+.1"/>
                                          </p:val>
                                        </p:tav>
                                        <p:tav tm="100000">
                                          <p:val>
                                            <p:strVal val="#ppt_y"/>
                                          </p:val>
                                        </p:tav>
                                      </p:tavLst>
                                    </p:anim>
                                  </p:childTnLst>
                                </p:cTn>
                              </p:par>
                              <p:par>
                                <p:cTn id="26" presetID="53" presetClass="entr" presetSubtype="16" fill="hold" nodeType="withEffect">
                                  <p:stCondLst>
                                    <p:cond delay="0"/>
                                  </p:stCondLst>
                                  <p:childTnLst>
                                    <p:set>
                                      <p:cBhvr>
                                        <p:cTn id="27" dur="1" fill="hold">
                                          <p:stCondLst>
                                            <p:cond delay="0"/>
                                          </p:stCondLst>
                                        </p:cTn>
                                        <p:tgtEl>
                                          <p:spTgt spid="21"/>
                                        </p:tgtEl>
                                        <p:attrNameLst>
                                          <p:attrName>style.visibility</p:attrName>
                                        </p:attrNameLst>
                                      </p:cBhvr>
                                      <p:to>
                                        <p:strVal val="visible"/>
                                      </p:to>
                                    </p:set>
                                    <p:anim calcmode="lin" valueType="num">
                                      <p:cBhvr>
                                        <p:cTn id="28" dur="500" fill="hold"/>
                                        <p:tgtEl>
                                          <p:spTgt spid="21"/>
                                        </p:tgtEl>
                                        <p:attrNameLst>
                                          <p:attrName>ppt_w</p:attrName>
                                        </p:attrNameLst>
                                      </p:cBhvr>
                                      <p:tavLst>
                                        <p:tav tm="0">
                                          <p:val>
                                            <p:fltVal val="0"/>
                                          </p:val>
                                        </p:tav>
                                        <p:tav tm="100000">
                                          <p:val>
                                            <p:strVal val="#ppt_w"/>
                                          </p:val>
                                        </p:tav>
                                      </p:tavLst>
                                    </p:anim>
                                    <p:anim calcmode="lin" valueType="num">
                                      <p:cBhvr>
                                        <p:cTn id="29" dur="500" fill="hold"/>
                                        <p:tgtEl>
                                          <p:spTgt spid="21"/>
                                        </p:tgtEl>
                                        <p:attrNameLst>
                                          <p:attrName>ppt_h</p:attrName>
                                        </p:attrNameLst>
                                      </p:cBhvr>
                                      <p:tavLst>
                                        <p:tav tm="0">
                                          <p:val>
                                            <p:fltVal val="0"/>
                                          </p:val>
                                        </p:tav>
                                        <p:tav tm="100000">
                                          <p:val>
                                            <p:strVal val="#ppt_h"/>
                                          </p:val>
                                        </p:tav>
                                      </p:tavLst>
                                    </p:anim>
                                    <p:animEffect transition="in" filter="fade">
                                      <p:cBhvr>
                                        <p:cTn id="30" dur="500"/>
                                        <p:tgtEl>
                                          <p:spTgt spid="21"/>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83"/>
                                        </p:tgtEl>
                                        <p:attrNameLst>
                                          <p:attrName>style.visibility</p:attrName>
                                        </p:attrNameLst>
                                      </p:cBhvr>
                                      <p:to>
                                        <p:strVal val="visible"/>
                                      </p:to>
                                    </p:set>
                                    <p:anim calcmode="lin" valueType="num">
                                      <p:cBhvr>
                                        <p:cTn id="35" dur="500" fill="hold"/>
                                        <p:tgtEl>
                                          <p:spTgt spid="83"/>
                                        </p:tgtEl>
                                        <p:attrNameLst>
                                          <p:attrName>ppt_w</p:attrName>
                                        </p:attrNameLst>
                                      </p:cBhvr>
                                      <p:tavLst>
                                        <p:tav tm="0">
                                          <p:val>
                                            <p:fltVal val="0"/>
                                          </p:val>
                                        </p:tav>
                                        <p:tav tm="100000">
                                          <p:val>
                                            <p:strVal val="#ppt_w"/>
                                          </p:val>
                                        </p:tav>
                                      </p:tavLst>
                                    </p:anim>
                                    <p:anim calcmode="lin" valueType="num">
                                      <p:cBhvr>
                                        <p:cTn id="36" dur="500" fill="hold"/>
                                        <p:tgtEl>
                                          <p:spTgt spid="83"/>
                                        </p:tgtEl>
                                        <p:attrNameLst>
                                          <p:attrName>ppt_h</p:attrName>
                                        </p:attrNameLst>
                                      </p:cBhvr>
                                      <p:tavLst>
                                        <p:tav tm="0">
                                          <p:val>
                                            <p:fltVal val="0"/>
                                          </p:val>
                                        </p:tav>
                                        <p:tav tm="100000">
                                          <p:val>
                                            <p:strVal val="#ppt_h"/>
                                          </p:val>
                                        </p:tav>
                                      </p:tavLst>
                                    </p:anim>
                                    <p:animEffect transition="in" filter="fade">
                                      <p:cBhvr>
                                        <p:cTn id="37" dur="500"/>
                                        <p:tgtEl>
                                          <p:spTgt spid="83"/>
                                        </p:tgtEl>
                                      </p:cBhvr>
                                    </p:animEffect>
                                  </p:childTnLst>
                                </p:cTn>
                              </p:par>
                              <p:par>
                                <p:cTn id="38" presetID="53" presetClass="entr" presetSubtype="16" fill="hold" grpId="0" nodeType="withEffect">
                                  <p:stCondLst>
                                    <p:cond delay="250"/>
                                  </p:stCondLst>
                                  <p:childTnLst>
                                    <p:set>
                                      <p:cBhvr>
                                        <p:cTn id="39" dur="1" fill="hold">
                                          <p:stCondLst>
                                            <p:cond delay="0"/>
                                          </p:stCondLst>
                                        </p:cTn>
                                        <p:tgtEl>
                                          <p:spTgt spid="84"/>
                                        </p:tgtEl>
                                        <p:attrNameLst>
                                          <p:attrName>style.visibility</p:attrName>
                                        </p:attrNameLst>
                                      </p:cBhvr>
                                      <p:to>
                                        <p:strVal val="visible"/>
                                      </p:to>
                                    </p:set>
                                    <p:anim calcmode="lin" valueType="num">
                                      <p:cBhvr>
                                        <p:cTn id="40" dur="500" fill="hold"/>
                                        <p:tgtEl>
                                          <p:spTgt spid="84"/>
                                        </p:tgtEl>
                                        <p:attrNameLst>
                                          <p:attrName>ppt_w</p:attrName>
                                        </p:attrNameLst>
                                      </p:cBhvr>
                                      <p:tavLst>
                                        <p:tav tm="0">
                                          <p:val>
                                            <p:fltVal val="0"/>
                                          </p:val>
                                        </p:tav>
                                        <p:tav tm="100000">
                                          <p:val>
                                            <p:strVal val="#ppt_w"/>
                                          </p:val>
                                        </p:tav>
                                      </p:tavLst>
                                    </p:anim>
                                    <p:anim calcmode="lin" valueType="num">
                                      <p:cBhvr>
                                        <p:cTn id="41" dur="500" fill="hold"/>
                                        <p:tgtEl>
                                          <p:spTgt spid="84"/>
                                        </p:tgtEl>
                                        <p:attrNameLst>
                                          <p:attrName>ppt_h</p:attrName>
                                        </p:attrNameLst>
                                      </p:cBhvr>
                                      <p:tavLst>
                                        <p:tav tm="0">
                                          <p:val>
                                            <p:fltVal val="0"/>
                                          </p:val>
                                        </p:tav>
                                        <p:tav tm="100000">
                                          <p:val>
                                            <p:strVal val="#ppt_h"/>
                                          </p:val>
                                        </p:tav>
                                      </p:tavLst>
                                    </p:anim>
                                    <p:animEffect transition="in" filter="fade">
                                      <p:cBhvr>
                                        <p:cTn id="42" dur="500"/>
                                        <p:tgtEl>
                                          <p:spTgt spid="84"/>
                                        </p:tgtEl>
                                      </p:cBhvr>
                                    </p:animEffect>
                                  </p:childTnLst>
                                </p:cTn>
                              </p:par>
                              <p:par>
                                <p:cTn id="43" presetID="53" presetClass="entr" presetSubtype="16" fill="hold" nodeType="withEffect">
                                  <p:stCondLst>
                                    <p:cond delay="500"/>
                                  </p:stCondLst>
                                  <p:childTnLst>
                                    <p:set>
                                      <p:cBhvr>
                                        <p:cTn id="44" dur="1" fill="hold">
                                          <p:stCondLst>
                                            <p:cond delay="0"/>
                                          </p:stCondLst>
                                        </p:cTn>
                                        <p:tgtEl>
                                          <p:spTgt spid="85"/>
                                        </p:tgtEl>
                                        <p:attrNameLst>
                                          <p:attrName>style.visibility</p:attrName>
                                        </p:attrNameLst>
                                      </p:cBhvr>
                                      <p:to>
                                        <p:strVal val="visible"/>
                                      </p:to>
                                    </p:set>
                                    <p:anim calcmode="lin" valueType="num">
                                      <p:cBhvr>
                                        <p:cTn id="45" dur="500" fill="hold"/>
                                        <p:tgtEl>
                                          <p:spTgt spid="85"/>
                                        </p:tgtEl>
                                        <p:attrNameLst>
                                          <p:attrName>ppt_w</p:attrName>
                                        </p:attrNameLst>
                                      </p:cBhvr>
                                      <p:tavLst>
                                        <p:tav tm="0">
                                          <p:val>
                                            <p:fltVal val="0"/>
                                          </p:val>
                                        </p:tav>
                                        <p:tav tm="100000">
                                          <p:val>
                                            <p:strVal val="#ppt_w"/>
                                          </p:val>
                                        </p:tav>
                                      </p:tavLst>
                                    </p:anim>
                                    <p:anim calcmode="lin" valueType="num">
                                      <p:cBhvr>
                                        <p:cTn id="46" dur="500" fill="hold"/>
                                        <p:tgtEl>
                                          <p:spTgt spid="85"/>
                                        </p:tgtEl>
                                        <p:attrNameLst>
                                          <p:attrName>ppt_h</p:attrName>
                                        </p:attrNameLst>
                                      </p:cBhvr>
                                      <p:tavLst>
                                        <p:tav tm="0">
                                          <p:val>
                                            <p:fltVal val="0"/>
                                          </p:val>
                                        </p:tav>
                                        <p:tav tm="100000">
                                          <p:val>
                                            <p:strVal val="#ppt_h"/>
                                          </p:val>
                                        </p:tav>
                                      </p:tavLst>
                                    </p:anim>
                                    <p:animEffect transition="in" filter="fade">
                                      <p:cBhvr>
                                        <p:cTn id="47" dur="500"/>
                                        <p:tgtEl>
                                          <p:spTgt spid="85"/>
                                        </p:tgtEl>
                                      </p:cBhvr>
                                    </p:animEffect>
                                  </p:childTnLst>
                                </p:cTn>
                              </p:par>
                            </p:childTnLst>
                          </p:cTn>
                        </p:par>
                        <p:par>
                          <p:cTn id="48" fill="hold">
                            <p:stCondLst>
                              <p:cond delay="1000"/>
                            </p:stCondLst>
                            <p:childTnLst>
                              <p:par>
                                <p:cTn id="49" presetID="42" presetClass="entr" presetSubtype="0" fill="hold" nodeType="afterEffect">
                                  <p:stCondLst>
                                    <p:cond delay="0"/>
                                  </p:stCondLst>
                                  <p:childTnLst>
                                    <p:set>
                                      <p:cBhvr>
                                        <p:cTn id="50" dur="1" fill="hold">
                                          <p:stCondLst>
                                            <p:cond delay="0"/>
                                          </p:stCondLst>
                                        </p:cTn>
                                        <p:tgtEl>
                                          <p:spTgt spid="108"/>
                                        </p:tgtEl>
                                        <p:attrNameLst>
                                          <p:attrName>style.visibility</p:attrName>
                                        </p:attrNameLst>
                                      </p:cBhvr>
                                      <p:to>
                                        <p:strVal val="visible"/>
                                      </p:to>
                                    </p:set>
                                    <p:animEffect transition="in" filter="fade">
                                      <p:cBhvr>
                                        <p:cTn id="51" dur="500"/>
                                        <p:tgtEl>
                                          <p:spTgt spid="108"/>
                                        </p:tgtEl>
                                      </p:cBhvr>
                                    </p:animEffect>
                                    <p:anim calcmode="lin" valueType="num">
                                      <p:cBhvr>
                                        <p:cTn id="52" dur="500" fill="hold"/>
                                        <p:tgtEl>
                                          <p:spTgt spid="108"/>
                                        </p:tgtEl>
                                        <p:attrNameLst>
                                          <p:attrName>ppt_x</p:attrName>
                                        </p:attrNameLst>
                                      </p:cBhvr>
                                      <p:tavLst>
                                        <p:tav tm="0">
                                          <p:val>
                                            <p:strVal val="#ppt_x"/>
                                          </p:val>
                                        </p:tav>
                                        <p:tav tm="100000">
                                          <p:val>
                                            <p:strVal val="#ppt_x"/>
                                          </p:val>
                                        </p:tav>
                                      </p:tavLst>
                                    </p:anim>
                                    <p:anim calcmode="lin" valueType="num">
                                      <p:cBhvr>
                                        <p:cTn id="53" dur="500" fill="hold"/>
                                        <p:tgtEl>
                                          <p:spTgt spid="108"/>
                                        </p:tgtEl>
                                        <p:attrNameLst>
                                          <p:attrName>ppt_y</p:attrName>
                                        </p:attrNameLst>
                                      </p:cBhvr>
                                      <p:tavLst>
                                        <p:tav tm="0">
                                          <p:val>
                                            <p:strVal val="#ppt_y+.1"/>
                                          </p:val>
                                        </p:tav>
                                        <p:tav tm="100000">
                                          <p:val>
                                            <p:strVal val="#ppt_y"/>
                                          </p:val>
                                        </p:tav>
                                      </p:tavLst>
                                    </p:anim>
                                  </p:childTnLst>
                                </p:cTn>
                              </p:par>
                              <p:par>
                                <p:cTn id="54" presetID="53" presetClass="entr" presetSubtype="16" fill="hold" nodeType="withEffect">
                                  <p:stCondLst>
                                    <p:cond delay="0"/>
                                  </p:stCondLst>
                                  <p:childTnLst>
                                    <p:set>
                                      <p:cBhvr>
                                        <p:cTn id="55" dur="1" fill="hold">
                                          <p:stCondLst>
                                            <p:cond delay="0"/>
                                          </p:stCondLst>
                                        </p:cTn>
                                        <p:tgtEl>
                                          <p:spTgt spid="23"/>
                                        </p:tgtEl>
                                        <p:attrNameLst>
                                          <p:attrName>style.visibility</p:attrName>
                                        </p:attrNameLst>
                                      </p:cBhvr>
                                      <p:to>
                                        <p:strVal val="visible"/>
                                      </p:to>
                                    </p:set>
                                    <p:anim calcmode="lin" valueType="num">
                                      <p:cBhvr>
                                        <p:cTn id="56" dur="500" fill="hold"/>
                                        <p:tgtEl>
                                          <p:spTgt spid="23"/>
                                        </p:tgtEl>
                                        <p:attrNameLst>
                                          <p:attrName>ppt_w</p:attrName>
                                        </p:attrNameLst>
                                      </p:cBhvr>
                                      <p:tavLst>
                                        <p:tav tm="0">
                                          <p:val>
                                            <p:fltVal val="0"/>
                                          </p:val>
                                        </p:tav>
                                        <p:tav tm="100000">
                                          <p:val>
                                            <p:strVal val="#ppt_w"/>
                                          </p:val>
                                        </p:tav>
                                      </p:tavLst>
                                    </p:anim>
                                    <p:anim calcmode="lin" valueType="num">
                                      <p:cBhvr>
                                        <p:cTn id="57" dur="500" fill="hold"/>
                                        <p:tgtEl>
                                          <p:spTgt spid="23"/>
                                        </p:tgtEl>
                                        <p:attrNameLst>
                                          <p:attrName>ppt_h</p:attrName>
                                        </p:attrNameLst>
                                      </p:cBhvr>
                                      <p:tavLst>
                                        <p:tav tm="0">
                                          <p:val>
                                            <p:fltVal val="0"/>
                                          </p:val>
                                        </p:tav>
                                        <p:tav tm="100000">
                                          <p:val>
                                            <p:strVal val="#ppt_h"/>
                                          </p:val>
                                        </p:tav>
                                      </p:tavLst>
                                    </p:anim>
                                    <p:animEffect transition="in" filter="fade">
                                      <p:cBhvr>
                                        <p:cTn id="58" dur="500"/>
                                        <p:tgtEl>
                                          <p:spTgt spid="23"/>
                                        </p:tgtEl>
                                      </p:cBhvr>
                                    </p:animEffect>
                                  </p:childTnLst>
                                </p:cTn>
                              </p:par>
                            </p:childTnLst>
                          </p:cTn>
                        </p:par>
                      </p:childTnLst>
                    </p:cTn>
                  </p:par>
                  <p:par>
                    <p:cTn id="59" fill="hold">
                      <p:stCondLst>
                        <p:cond delay="indefinite"/>
                      </p:stCondLst>
                      <p:childTnLst>
                        <p:par>
                          <p:cTn id="60" fill="hold">
                            <p:stCondLst>
                              <p:cond delay="0"/>
                            </p:stCondLst>
                            <p:childTnLst>
                              <p:par>
                                <p:cTn id="61" presetID="53" presetClass="entr" presetSubtype="16" fill="hold" grpId="0" nodeType="clickEffect">
                                  <p:stCondLst>
                                    <p:cond delay="0"/>
                                  </p:stCondLst>
                                  <p:childTnLst>
                                    <p:set>
                                      <p:cBhvr>
                                        <p:cTn id="62" dur="1" fill="hold">
                                          <p:stCondLst>
                                            <p:cond delay="0"/>
                                          </p:stCondLst>
                                        </p:cTn>
                                        <p:tgtEl>
                                          <p:spTgt spid="116"/>
                                        </p:tgtEl>
                                        <p:attrNameLst>
                                          <p:attrName>style.visibility</p:attrName>
                                        </p:attrNameLst>
                                      </p:cBhvr>
                                      <p:to>
                                        <p:strVal val="visible"/>
                                      </p:to>
                                    </p:set>
                                    <p:anim calcmode="lin" valueType="num">
                                      <p:cBhvr>
                                        <p:cTn id="63" dur="500" fill="hold"/>
                                        <p:tgtEl>
                                          <p:spTgt spid="116"/>
                                        </p:tgtEl>
                                        <p:attrNameLst>
                                          <p:attrName>ppt_w</p:attrName>
                                        </p:attrNameLst>
                                      </p:cBhvr>
                                      <p:tavLst>
                                        <p:tav tm="0">
                                          <p:val>
                                            <p:fltVal val="0"/>
                                          </p:val>
                                        </p:tav>
                                        <p:tav tm="100000">
                                          <p:val>
                                            <p:strVal val="#ppt_w"/>
                                          </p:val>
                                        </p:tav>
                                      </p:tavLst>
                                    </p:anim>
                                    <p:anim calcmode="lin" valueType="num">
                                      <p:cBhvr>
                                        <p:cTn id="64" dur="500" fill="hold"/>
                                        <p:tgtEl>
                                          <p:spTgt spid="116"/>
                                        </p:tgtEl>
                                        <p:attrNameLst>
                                          <p:attrName>ppt_h</p:attrName>
                                        </p:attrNameLst>
                                      </p:cBhvr>
                                      <p:tavLst>
                                        <p:tav tm="0">
                                          <p:val>
                                            <p:fltVal val="0"/>
                                          </p:val>
                                        </p:tav>
                                        <p:tav tm="100000">
                                          <p:val>
                                            <p:strVal val="#ppt_h"/>
                                          </p:val>
                                        </p:tav>
                                      </p:tavLst>
                                    </p:anim>
                                    <p:animEffect transition="in" filter="fade">
                                      <p:cBhvr>
                                        <p:cTn id="65" dur="500"/>
                                        <p:tgtEl>
                                          <p:spTgt spid="116"/>
                                        </p:tgtEl>
                                      </p:cBhvr>
                                    </p:animEffect>
                                  </p:childTnLst>
                                </p:cTn>
                              </p:par>
                              <p:par>
                                <p:cTn id="66" presetID="53" presetClass="entr" presetSubtype="16" fill="hold" grpId="0" nodeType="withEffect">
                                  <p:stCondLst>
                                    <p:cond delay="250"/>
                                  </p:stCondLst>
                                  <p:childTnLst>
                                    <p:set>
                                      <p:cBhvr>
                                        <p:cTn id="67" dur="1" fill="hold">
                                          <p:stCondLst>
                                            <p:cond delay="0"/>
                                          </p:stCondLst>
                                        </p:cTn>
                                        <p:tgtEl>
                                          <p:spTgt spid="117"/>
                                        </p:tgtEl>
                                        <p:attrNameLst>
                                          <p:attrName>style.visibility</p:attrName>
                                        </p:attrNameLst>
                                      </p:cBhvr>
                                      <p:to>
                                        <p:strVal val="visible"/>
                                      </p:to>
                                    </p:set>
                                    <p:anim calcmode="lin" valueType="num">
                                      <p:cBhvr>
                                        <p:cTn id="68" dur="500" fill="hold"/>
                                        <p:tgtEl>
                                          <p:spTgt spid="117"/>
                                        </p:tgtEl>
                                        <p:attrNameLst>
                                          <p:attrName>ppt_w</p:attrName>
                                        </p:attrNameLst>
                                      </p:cBhvr>
                                      <p:tavLst>
                                        <p:tav tm="0">
                                          <p:val>
                                            <p:fltVal val="0"/>
                                          </p:val>
                                        </p:tav>
                                        <p:tav tm="100000">
                                          <p:val>
                                            <p:strVal val="#ppt_w"/>
                                          </p:val>
                                        </p:tav>
                                      </p:tavLst>
                                    </p:anim>
                                    <p:anim calcmode="lin" valueType="num">
                                      <p:cBhvr>
                                        <p:cTn id="69" dur="500" fill="hold"/>
                                        <p:tgtEl>
                                          <p:spTgt spid="117"/>
                                        </p:tgtEl>
                                        <p:attrNameLst>
                                          <p:attrName>ppt_h</p:attrName>
                                        </p:attrNameLst>
                                      </p:cBhvr>
                                      <p:tavLst>
                                        <p:tav tm="0">
                                          <p:val>
                                            <p:fltVal val="0"/>
                                          </p:val>
                                        </p:tav>
                                        <p:tav tm="100000">
                                          <p:val>
                                            <p:strVal val="#ppt_h"/>
                                          </p:val>
                                        </p:tav>
                                      </p:tavLst>
                                    </p:anim>
                                    <p:animEffect transition="in" filter="fade">
                                      <p:cBhvr>
                                        <p:cTn id="70" dur="500"/>
                                        <p:tgtEl>
                                          <p:spTgt spid="117"/>
                                        </p:tgtEl>
                                      </p:cBhvr>
                                    </p:animEffect>
                                  </p:childTnLst>
                                </p:cTn>
                              </p:par>
                              <p:par>
                                <p:cTn id="71" presetID="53" presetClass="entr" presetSubtype="16" fill="hold" nodeType="withEffect">
                                  <p:stCondLst>
                                    <p:cond delay="500"/>
                                  </p:stCondLst>
                                  <p:childTnLst>
                                    <p:set>
                                      <p:cBhvr>
                                        <p:cTn id="72" dur="1" fill="hold">
                                          <p:stCondLst>
                                            <p:cond delay="0"/>
                                          </p:stCondLst>
                                        </p:cTn>
                                        <p:tgtEl>
                                          <p:spTgt spid="118"/>
                                        </p:tgtEl>
                                        <p:attrNameLst>
                                          <p:attrName>style.visibility</p:attrName>
                                        </p:attrNameLst>
                                      </p:cBhvr>
                                      <p:to>
                                        <p:strVal val="visible"/>
                                      </p:to>
                                    </p:set>
                                    <p:anim calcmode="lin" valueType="num">
                                      <p:cBhvr>
                                        <p:cTn id="73" dur="500" fill="hold"/>
                                        <p:tgtEl>
                                          <p:spTgt spid="118"/>
                                        </p:tgtEl>
                                        <p:attrNameLst>
                                          <p:attrName>ppt_w</p:attrName>
                                        </p:attrNameLst>
                                      </p:cBhvr>
                                      <p:tavLst>
                                        <p:tav tm="0">
                                          <p:val>
                                            <p:fltVal val="0"/>
                                          </p:val>
                                        </p:tav>
                                        <p:tav tm="100000">
                                          <p:val>
                                            <p:strVal val="#ppt_w"/>
                                          </p:val>
                                        </p:tav>
                                      </p:tavLst>
                                    </p:anim>
                                    <p:anim calcmode="lin" valueType="num">
                                      <p:cBhvr>
                                        <p:cTn id="74" dur="500" fill="hold"/>
                                        <p:tgtEl>
                                          <p:spTgt spid="118"/>
                                        </p:tgtEl>
                                        <p:attrNameLst>
                                          <p:attrName>ppt_h</p:attrName>
                                        </p:attrNameLst>
                                      </p:cBhvr>
                                      <p:tavLst>
                                        <p:tav tm="0">
                                          <p:val>
                                            <p:fltVal val="0"/>
                                          </p:val>
                                        </p:tav>
                                        <p:tav tm="100000">
                                          <p:val>
                                            <p:strVal val="#ppt_h"/>
                                          </p:val>
                                        </p:tav>
                                      </p:tavLst>
                                    </p:anim>
                                    <p:animEffect transition="in" filter="fade">
                                      <p:cBhvr>
                                        <p:cTn id="75" dur="500"/>
                                        <p:tgtEl>
                                          <p:spTgt spid="118"/>
                                        </p:tgtEl>
                                      </p:cBhvr>
                                    </p:animEffect>
                                  </p:childTnLst>
                                </p:cTn>
                              </p:par>
                            </p:childTnLst>
                          </p:cTn>
                        </p:par>
                        <p:par>
                          <p:cTn id="76" fill="hold">
                            <p:stCondLst>
                              <p:cond delay="1000"/>
                            </p:stCondLst>
                            <p:childTnLst>
                              <p:par>
                                <p:cTn id="77" presetID="42" presetClass="entr" presetSubtype="0" fill="hold" nodeType="afterEffect">
                                  <p:stCondLst>
                                    <p:cond delay="0"/>
                                  </p:stCondLst>
                                  <p:childTnLst>
                                    <p:set>
                                      <p:cBhvr>
                                        <p:cTn id="78" dur="1" fill="hold">
                                          <p:stCondLst>
                                            <p:cond delay="0"/>
                                          </p:stCondLst>
                                        </p:cTn>
                                        <p:tgtEl>
                                          <p:spTgt spid="7"/>
                                        </p:tgtEl>
                                        <p:attrNameLst>
                                          <p:attrName>style.visibility</p:attrName>
                                        </p:attrNameLst>
                                      </p:cBhvr>
                                      <p:to>
                                        <p:strVal val="visible"/>
                                      </p:to>
                                    </p:set>
                                    <p:animEffect transition="in" filter="fade">
                                      <p:cBhvr>
                                        <p:cTn id="79" dur="500"/>
                                        <p:tgtEl>
                                          <p:spTgt spid="7"/>
                                        </p:tgtEl>
                                      </p:cBhvr>
                                    </p:animEffect>
                                    <p:anim calcmode="lin" valueType="num">
                                      <p:cBhvr>
                                        <p:cTn id="80" dur="500" fill="hold"/>
                                        <p:tgtEl>
                                          <p:spTgt spid="7"/>
                                        </p:tgtEl>
                                        <p:attrNameLst>
                                          <p:attrName>ppt_x</p:attrName>
                                        </p:attrNameLst>
                                      </p:cBhvr>
                                      <p:tavLst>
                                        <p:tav tm="0">
                                          <p:val>
                                            <p:strVal val="#ppt_x"/>
                                          </p:val>
                                        </p:tav>
                                        <p:tav tm="100000">
                                          <p:val>
                                            <p:strVal val="#ppt_x"/>
                                          </p:val>
                                        </p:tav>
                                      </p:tavLst>
                                    </p:anim>
                                    <p:anim calcmode="lin" valueType="num">
                                      <p:cBhvr>
                                        <p:cTn id="81" dur="500" fill="hold"/>
                                        <p:tgtEl>
                                          <p:spTgt spid="7"/>
                                        </p:tgtEl>
                                        <p:attrNameLst>
                                          <p:attrName>ppt_y</p:attrName>
                                        </p:attrNameLst>
                                      </p:cBhvr>
                                      <p:tavLst>
                                        <p:tav tm="0">
                                          <p:val>
                                            <p:strVal val="#ppt_y+.1"/>
                                          </p:val>
                                        </p:tav>
                                        <p:tav tm="100000">
                                          <p:val>
                                            <p:strVal val="#ppt_y"/>
                                          </p:val>
                                        </p:tav>
                                      </p:tavLst>
                                    </p:anim>
                                  </p:childTnLst>
                                </p:cTn>
                              </p:par>
                              <p:par>
                                <p:cTn id="82" presetID="53" presetClass="entr" presetSubtype="16" fill="hold" nodeType="withEffect">
                                  <p:stCondLst>
                                    <p:cond delay="0"/>
                                  </p:stCondLst>
                                  <p:childTnLst>
                                    <p:set>
                                      <p:cBhvr>
                                        <p:cTn id="83" dur="1" fill="hold">
                                          <p:stCondLst>
                                            <p:cond delay="0"/>
                                          </p:stCondLst>
                                        </p:cTn>
                                        <p:tgtEl>
                                          <p:spTgt spid="25"/>
                                        </p:tgtEl>
                                        <p:attrNameLst>
                                          <p:attrName>style.visibility</p:attrName>
                                        </p:attrNameLst>
                                      </p:cBhvr>
                                      <p:to>
                                        <p:strVal val="visible"/>
                                      </p:to>
                                    </p:set>
                                    <p:anim calcmode="lin" valueType="num">
                                      <p:cBhvr>
                                        <p:cTn id="84" dur="500" fill="hold"/>
                                        <p:tgtEl>
                                          <p:spTgt spid="25"/>
                                        </p:tgtEl>
                                        <p:attrNameLst>
                                          <p:attrName>ppt_w</p:attrName>
                                        </p:attrNameLst>
                                      </p:cBhvr>
                                      <p:tavLst>
                                        <p:tav tm="0">
                                          <p:val>
                                            <p:fltVal val="0"/>
                                          </p:val>
                                        </p:tav>
                                        <p:tav tm="100000">
                                          <p:val>
                                            <p:strVal val="#ppt_w"/>
                                          </p:val>
                                        </p:tav>
                                      </p:tavLst>
                                    </p:anim>
                                    <p:anim calcmode="lin" valueType="num">
                                      <p:cBhvr>
                                        <p:cTn id="85" dur="500" fill="hold"/>
                                        <p:tgtEl>
                                          <p:spTgt spid="25"/>
                                        </p:tgtEl>
                                        <p:attrNameLst>
                                          <p:attrName>ppt_h</p:attrName>
                                        </p:attrNameLst>
                                      </p:cBhvr>
                                      <p:tavLst>
                                        <p:tav tm="0">
                                          <p:val>
                                            <p:fltVal val="0"/>
                                          </p:val>
                                        </p:tav>
                                        <p:tav tm="100000">
                                          <p:val>
                                            <p:strVal val="#ppt_h"/>
                                          </p:val>
                                        </p:tav>
                                      </p:tavLst>
                                    </p:anim>
                                    <p:animEffect transition="in" filter="fade">
                                      <p:cBhvr>
                                        <p:cTn id="86"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7" grpId="0" animBg="1"/>
      <p:bldP spid="83" grpId="0" animBg="1"/>
      <p:bldP spid="84" grpId="0" animBg="1"/>
      <p:bldP spid="116" grpId="0" animBg="1"/>
      <p:bldP spid="11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9BFE15A5-799E-421F-BCFE-9C7EAF1C1854}"/>
              </a:ext>
            </a:extLst>
          </p:cNvPr>
          <p:cNvSpPr/>
          <p:nvPr/>
        </p:nvSpPr>
        <p:spPr>
          <a:xfrm>
            <a:off x="2406791" y="1382342"/>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 name="Oval 5">
            <a:extLst>
              <a:ext uri="{FF2B5EF4-FFF2-40B4-BE49-F238E27FC236}">
                <a16:creationId xmlns:a16="http://schemas.microsoft.com/office/drawing/2014/main" id="{0A4ABBFC-76A7-4FC2-A983-AB55DB1BF542}"/>
              </a:ext>
            </a:extLst>
          </p:cNvPr>
          <p:cNvSpPr/>
          <p:nvPr/>
        </p:nvSpPr>
        <p:spPr>
          <a:xfrm>
            <a:off x="1032025" y="673184"/>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8" name="Freeform: Shape 7">
            <a:extLst>
              <a:ext uri="{FF2B5EF4-FFF2-40B4-BE49-F238E27FC236}">
                <a16:creationId xmlns:a16="http://schemas.microsoft.com/office/drawing/2014/main" id="{D05ED739-895E-49AA-BBA0-0E1AEE15D56F}"/>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9" name="Freeform: Shape 8">
            <a:extLst>
              <a:ext uri="{FF2B5EF4-FFF2-40B4-BE49-F238E27FC236}">
                <a16:creationId xmlns:a16="http://schemas.microsoft.com/office/drawing/2014/main" id="{D5447901-BA28-476E-94BF-5425985FA436}"/>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0" name="Oval 9">
            <a:extLst>
              <a:ext uri="{FF2B5EF4-FFF2-40B4-BE49-F238E27FC236}">
                <a16:creationId xmlns:a16="http://schemas.microsoft.com/office/drawing/2014/main" id="{B9732762-70FC-44FD-8026-6FC1020853A9}"/>
              </a:ext>
            </a:extLst>
          </p:cNvPr>
          <p:cNvSpPr/>
          <p:nvPr/>
        </p:nvSpPr>
        <p:spPr>
          <a:xfrm>
            <a:off x="10848472" y="3340062"/>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 name="Oval 10">
            <a:extLst>
              <a:ext uri="{FF2B5EF4-FFF2-40B4-BE49-F238E27FC236}">
                <a16:creationId xmlns:a16="http://schemas.microsoft.com/office/drawing/2014/main" id="{7EA21643-1E5D-4645-8448-B1E8F9598926}"/>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 name="Oval 11">
            <a:extLst>
              <a:ext uri="{FF2B5EF4-FFF2-40B4-BE49-F238E27FC236}">
                <a16:creationId xmlns:a16="http://schemas.microsoft.com/office/drawing/2014/main" id="{6F762BF8-9D33-4F22-8C8B-794D95486038}"/>
              </a:ext>
            </a:extLst>
          </p:cNvPr>
          <p:cNvSpPr/>
          <p:nvPr/>
        </p:nvSpPr>
        <p:spPr>
          <a:xfrm>
            <a:off x="11206956" y="5933756"/>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 name="Oval 12">
            <a:extLst>
              <a:ext uri="{FF2B5EF4-FFF2-40B4-BE49-F238E27FC236}">
                <a16:creationId xmlns:a16="http://schemas.microsoft.com/office/drawing/2014/main" id="{5338BC99-AC7D-49D4-B253-9BECC4D02BD7}"/>
              </a:ext>
            </a:extLst>
          </p:cNvPr>
          <p:cNvSpPr/>
          <p:nvPr/>
        </p:nvSpPr>
        <p:spPr>
          <a:xfrm>
            <a:off x="9674978" y="1670162"/>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 name="Freeform: Shape 13">
            <a:extLst>
              <a:ext uri="{FF2B5EF4-FFF2-40B4-BE49-F238E27FC236}">
                <a16:creationId xmlns:a16="http://schemas.microsoft.com/office/drawing/2014/main" id="{A685EDDA-22C7-44D4-9D0C-9FC0D2D7D692}"/>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5" name="Freeform: Shape 14">
            <a:extLst>
              <a:ext uri="{FF2B5EF4-FFF2-40B4-BE49-F238E27FC236}">
                <a16:creationId xmlns:a16="http://schemas.microsoft.com/office/drawing/2014/main" id="{BA9721E0-EABB-414E-915A-D5E788EA85AB}"/>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6" name="Freeform: Shape 15">
            <a:extLst>
              <a:ext uri="{FF2B5EF4-FFF2-40B4-BE49-F238E27FC236}">
                <a16:creationId xmlns:a16="http://schemas.microsoft.com/office/drawing/2014/main" id="{2450B8BF-3AF3-4F9E-BF8D-2F89F9BBE510}"/>
              </a:ext>
            </a:extLst>
          </p:cNvPr>
          <p:cNvSpPr/>
          <p:nvPr/>
        </p:nvSpPr>
        <p:spPr>
          <a:xfrm rot="5400000">
            <a:off x="6233560" y="666108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4" name="Rectangle: Rounded Corners 3">
            <a:extLst>
              <a:ext uri="{FF2B5EF4-FFF2-40B4-BE49-F238E27FC236}">
                <a16:creationId xmlns:a16="http://schemas.microsoft.com/office/drawing/2014/main" id="{368C995B-57FD-408C-BF58-EF294E523EC0}"/>
              </a:ext>
            </a:extLst>
          </p:cNvPr>
          <p:cNvSpPr/>
          <p:nvPr/>
        </p:nvSpPr>
        <p:spPr>
          <a:xfrm>
            <a:off x="1669269" y="2666708"/>
            <a:ext cx="1496206" cy="1496206"/>
          </a:xfrm>
          <a:prstGeom prst="roundRect">
            <a:avLst>
              <a:gd name="adj" fmla="val 3402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4" name="Rectangle: Rounded Corners 43">
            <a:extLst>
              <a:ext uri="{FF2B5EF4-FFF2-40B4-BE49-F238E27FC236}">
                <a16:creationId xmlns:a16="http://schemas.microsoft.com/office/drawing/2014/main" id="{7F108364-7CFF-481E-8D27-66D4CB7A0ADD}"/>
              </a:ext>
            </a:extLst>
          </p:cNvPr>
          <p:cNvSpPr/>
          <p:nvPr/>
        </p:nvSpPr>
        <p:spPr>
          <a:xfrm>
            <a:off x="1771955" y="2769394"/>
            <a:ext cx="1290834" cy="1290834"/>
          </a:xfrm>
          <a:prstGeom prst="roundRect">
            <a:avLst>
              <a:gd name="adj" fmla="val 33238"/>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45" name="Rectangle: Rounded Corners 44">
            <a:extLst>
              <a:ext uri="{FF2B5EF4-FFF2-40B4-BE49-F238E27FC236}">
                <a16:creationId xmlns:a16="http://schemas.microsoft.com/office/drawing/2014/main" id="{D31C48D1-C463-45B3-96B5-D7FEEB0DA355}"/>
              </a:ext>
            </a:extLst>
          </p:cNvPr>
          <p:cNvSpPr/>
          <p:nvPr/>
        </p:nvSpPr>
        <p:spPr>
          <a:xfrm>
            <a:off x="1861198" y="2858856"/>
            <a:ext cx="1111910" cy="1111910"/>
          </a:xfrm>
          <a:prstGeom prst="roundRect">
            <a:avLst>
              <a:gd name="adj" fmla="val 34028"/>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7" name="Rectangle: Rounded Corners 76">
            <a:extLst>
              <a:ext uri="{FF2B5EF4-FFF2-40B4-BE49-F238E27FC236}">
                <a16:creationId xmlns:a16="http://schemas.microsoft.com/office/drawing/2014/main" id="{22155B0E-49AC-4951-8FCF-10CBF1B19043}"/>
              </a:ext>
            </a:extLst>
          </p:cNvPr>
          <p:cNvSpPr/>
          <p:nvPr/>
        </p:nvSpPr>
        <p:spPr>
          <a:xfrm>
            <a:off x="1963311" y="2960969"/>
            <a:ext cx="907684" cy="907684"/>
          </a:xfrm>
          <a:prstGeom prst="roundRect">
            <a:avLst>
              <a:gd name="adj" fmla="val 32384"/>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8" name="Rectangle: Rounded Corners 77">
            <a:extLst>
              <a:ext uri="{FF2B5EF4-FFF2-40B4-BE49-F238E27FC236}">
                <a16:creationId xmlns:a16="http://schemas.microsoft.com/office/drawing/2014/main" id="{23CF3BE0-499F-4272-831E-04ED3C850937}"/>
              </a:ext>
            </a:extLst>
          </p:cNvPr>
          <p:cNvSpPr/>
          <p:nvPr/>
        </p:nvSpPr>
        <p:spPr>
          <a:xfrm>
            <a:off x="2054081" y="3051739"/>
            <a:ext cx="726144" cy="726144"/>
          </a:xfrm>
          <a:prstGeom prst="roundRect">
            <a:avLst>
              <a:gd name="adj" fmla="val 32384"/>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60" name="Group 59">
            <a:extLst>
              <a:ext uri="{FF2B5EF4-FFF2-40B4-BE49-F238E27FC236}">
                <a16:creationId xmlns:a16="http://schemas.microsoft.com/office/drawing/2014/main" id="{6FE1E0EF-3210-4ECE-A163-E916DEFE3C6B}"/>
              </a:ext>
            </a:extLst>
          </p:cNvPr>
          <p:cNvGrpSpPr/>
          <p:nvPr/>
        </p:nvGrpSpPr>
        <p:grpSpPr>
          <a:xfrm>
            <a:off x="2168684" y="3166342"/>
            <a:ext cx="496938" cy="496938"/>
            <a:chOff x="6158672" y="3675083"/>
            <a:chExt cx="787340" cy="787340"/>
          </a:xfrm>
          <a:solidFill>
            <a:schemeClr val="bg1"/>
          </a:solidFill>
        </p:grpSpPr>
        <p:sp>
          <p:nvSpPr>
            <p:cNvPr id="69" name="Oval 68">
              <a:extLst>
                <a:ext uri="{FF2B5EF4-FFF2-40B4-BE49-F238E27FC236}">
                  <a16:creationId xmlns:a16="http://schemas.microsoft.com/office/drawing/2014/main" id="{40B12F05-781C-471A-AB13-589B346E8F8D}"/>
                </a:ext>
              </a:extLst>
            </p:cNvPr>
            <p:cNvSpPr/>
            <p:nvPr/>
          </p:nvSpPr>
          <p:spPr>
            <a:xfrm>
              <a:off x="6158672" y="3675083"/>
              <a:ext cx="787340" cy="7873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grpSp>
          <p:nvGrpSpPr>
            <p:cNvPr id="70" name="Group 69">
              <a:extLst>
                <a:ext uri="{FF2B5EF4-FFF2-40B4-BE49-F238E27FC236}">
                  <a16:creationId xmlns:a16="http://schemas.microsoft.com/office/drawing/2014/main" id="{32E18FAE-C9EB-4FB9-8E42-0E2C9C847CE9}"/>
                </a:ext>
              </a:extLst>
            </p:cNvPr>
            <p:cNvGrpSpPr/>
            <p:nvPr/>
          </p:nvGrpSpPr>
          <p:grpSpPr>
            <a:xfrm rot="2700000">
              <a:off x="6448659" y="3791777"/>
              <a:ext cx="184399" cy="468434"/>
              <a:chOff x="6533720" y="3754616"/>
              <a:chExt cx="184399" cy="468434"/>
            </a:xfrm>
            <a:grpFill/>
          </p:grpSpPr>
          <p:sp>
            <p:nvSpPr>
              <p:cNvPr id="75" name="Rectangle: Rounded Corners 74">
                <a:extLst>
                  <a:ext uri="{FF2B5EF4-FFF2-40B4-BE49-F238E27FC236}">
                    <a16:creationId xmlns:a16="http://schemas.microsoft.com/office/drawing/2014/main" id="{72406312-6406-493D-955C-880C86120CD8}"/>
                  </a:ext>
                </a:extLst>
              </p:cNvPr>
              <p:cNvSpPr/>
              <p:nvPr/>
            </p:nvSpPr>
            <p:spPr>
              <a:xfrm rot="5400000">
                <a:off x="6602300" y="4108750"/>
                <a:ext cx="45720" cy="182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76" name="Rectangle: Rounded Corners 75">
                <a:extLst>
                  <a:ext uri="{FF2B5EF4-FFF2-40B4-BE49-F238E27FC236}">
                    <a16:creationId xmlns:a16="http://schemas.microsoft.com/office/drawing/2014/main" id="{FFD74163-59DB-46C5-8C99-7F3A5C1A615D}"/>
                  </a:ext>
                </a:extLst>
              </p:cNvPr>
              <p:cNvSpPr/>
              <p:nvPr/>
            </p:nvSpPr>
            <p:spPr>
              <a:xfrm rot="10800000">
                <a:off x="6672399" y="3754616"/>
                <a:ext cx="45720" cy="4572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grpSp>
      <p:grpSp>
        <p:nvGrpSpPr>
          <p:cNvPr id="17" name="Group 16">
            <a:extLst>
              <a:ext uri="{FF2B5EF4-FFF2-40B4-BE49-F238E27FC236}">
                <a16:creationId xmlns:a16="http://schemas.microsoft.com/office/drawing/2014/main" id="{B9E9F2D6-5E3A-4A27-9698-7C40CF4E7743}"/>
              </a:ext>
            </a:extLst>
          </p:cNvPr>
          <p:cNvGrpSpPr/>
          <p:nvPr/>
        </p:nvGrpSpPr>
        <p:grpSpPr>
          <a:xfrm>
            <a:off x="672457" y="4326351"/>
            <a:ext cx="3468667" cy="1815882"/>
            <a:chOff x="778237" y="5203376"/>
            <a:chExt cx="3468667" cy="1815882"/>
          </a:xfrm>
        </p:grpSpPr>
        <p:sp>
          <p:nvSpPr>
            <p:cNvPr id="80" name="TextBox 79">
              <a:extLst>
                <a:ext uri="{FF2B5EF4-FFF2-40B4-BE49-F238E27FC236}">
                  <a16:creationId xmlns:a16="http://schemas.microsoft.com/office/drawing/2014/main" id="{8880061F-6969-46E2-97EA-E9D6D58B6C16}"/>
                </a:ext>
              </a:extLst>
            </p:cNvPr>
            <p:cNvSpPr txBox="1"/>
            <p:nvPr/>
          </p:nvSpPr>
          <p:spPr>
            <a:xfrm>
              <a:off x="1487296" y="5203376"/>
              <a:ext cx="2067116" cy="1815882"/>
            </a:xfrm>
            <a:prstGeom prst="rect">
              <a:avLst/>
            </a:prstGeom>
            <a:noFill/>
          </p:spPr>
          <p:txBody>
            <a:bodyPr wrap="square" rtlCol="0">
              <a:spAutoFit/>
            </a:bodyPr>
            <a:lstStyle/>
            <a:p>
              <a:pPr algn="ctr"/>
              <a:r>
                <a:rPr lang="ar-SY" sz="2800" b="1" dirty="0">
                  <a:ln w="0"/>
                  <a:effectLst>
                    <a:outerShdw blurRad="38100" dist="19050" dir="2700000" algn="tl" rotWithShape="0">
                      <a:schemeClr val="dk1">
                        <a:alpha val="40000"/>
                      </a:schemeClr>
                    </a:outerShdw>
                  </a:effectLst>
                  <a:latin typeface="+mj-lt"/>
                </a:rPr>
                <a:t>تضخم المحلات التجارية وصعوبة مراقبة جميع الموظفين</a:t>
              </a:r>
            </a:p>
          </p:txBody>
        </p:sp>
        <p:sp>
          <p:nvSpPr>
            <p:cNvPr id="81" name="TextBox 80">
              <a:extLst>
                <a:ext uri="{FF2B5EF4-FFF2-40B4-BE49-F238E27FC236}">
                  <a16:creationId xmlns:a16="http://schemas.microsoft.com/office/drawing/2014/main" id="{26C6A8E3-B484-4514-871A-B1272B24D391}"/>
                </a:ext>
              </a:extLst>
            </p:cNvPr>
            <p:cNvSpPr txBox="1"/>
            <p:nvPr/>
          </p:nvSpPr>
          <p:spPr>
            <a:xfrm>
              <a:off x="778237" y="5602645"/>
              <a:ext cx="3468667" cy="369332"/>
            </a:xfrm>
            <a:prstGeom prst="rect">
              <a:avLst/>
            </a:prstGeom>
            <a:noFill/>
          </p:spPr>
          <p:txBody>
            <a:bodyPr wrap="square" rtlCol="0">
              <a:spAutoFit/>
            </a:bodyPr>
            <a:lstStyle/>
            <a:p>
              <a:pPr algn="ctr"/>
              <a:endParaRPr lang="en-US" b="1" dirty="0">
                <a:ln w="0"/>
                <a:effectLst>
                  <a:outerShdw blurRad="38100" dist="19050" dir="2700000" algn="tl" rotWithShape="0">
                    <a:schemeClr val="dk1">
                      <a:alpha val="40000"/>
                    </a:schemeClr>
                  </a:outerShdw>
                </a:effectLst>
                <a:latin typeface="+mj-lt"/>
              </a:endParaRPr>
            </a:p>
          </p:txBody>
        </p:sp>
      </p:grpSp>
      <p:sp>
        <p:nvSpPr>
          <p:cNvPr id="108" name="Rectangle: Rounded Corners 107">
            <a:extLst>
              <a:ext uri="{FF2B5EF4-FFF2-40B4-BE49-F238E27FC236}">
                <a16:creationId xmlns:a16="http://schemas.microsoft.com/office/drawing/2014/main" id="{DF61B5FC-A29B-4479-8BD3-32A983E6375E}"/>
              </a:ext>
            </a:extLst>
          </p:cNvPr>
          <p:cNvSpPr/>
          <p:nvPr/>
        </p:nvSpPr>
        <p:spPr>
          <a:xfrm>
            <a:off x="5330531" y="2666708"/>
            <a:ext cx="1496206" cy="1496206"/>
          </a:xfrm>
          <a:prstGeom prst="roundRect">
            <a:avLst>
              <a:gd name="adj" fmla="val 3402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9" name="Rectangle: Rounded Corners 108">
            <a:extLst>
              <a:ext uri="{FF2B5EF4-FFF2-40B4-BE49-F238E27FC236}">
                <a16:creationId xmlns:a16="http://schemas.microsoft.com/office/drawing/2014/main" id="{7277D74C-726A-41C5-9843-1C3BDAB02FD3}"/>
              </a:ext>
            </a:extLst>
          </p:cNvPr>
          <p:cNvSpPr/>
          <p:nvPr/>
        </p:nvSpPr>
        <p:spPr>
          <a:xfrm>
            <a:off x="5433217" y="2769394"/>
            <a:ext cx="1290834" cy="1290834"/>
          </a:xfrm>
          <a:prstGeom prst="roundRect">
            <a:avLst>
              <a:gd name="adj" fmla="val 33238"/>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0" name="Rectangle: Rounded Corners 109">
            <a:extLst>
              <a:ext uri="{FF2B5EF4-FFF2-40B4-BE49-F238E27FC236}">
                <a16:creationId xmlns:a16="http://schemas.microsoft.com/office/drawing/2014/main" id="{11AF74B0-D1D3-4A69-BAAA-B80C72DAAF63}"/>
              </a:ext>
            </a:extLst>
          </p:cNvPr>
          <p:cNvSpPr/>
          <p:nvPr/>
        </p:nvSpPr>
        <p:spPr>
          <a:xfrm>
            <a:off x="5522460" y="2858856"/>
            <a:ext cx="1111910" cy="1111910"/>
          </a:xfrm>
          <a:prstGeom prst="roundRect">
            <a:avLst>
              <a:gd name="adj" fmla="val 34028"/>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1" name="Rectangle: Rounded Corners 110">
            <a:extLst>
              <a:ext uri="{FF2B5EF4-FFF2-40B4-BE49-F238E27FC236}">
                <a16:creationId xmlns:a16="http://schemas.microsoft.com/office/drawing/2014/main" id="{94E1EAF7-AE9C-4DD8-A17F-8B2AFD330A1A}"/>
              </a:ext>
            </a:extLst>
          </p:cNvPr>
          <p:cNvSpPr/>
          <p:nvPr/>
        </p:nvSpPr>
        <p:spPr>
          <a:xfrm>
            <a:off x="5624573" y="2960969"/>
            <a:ext cx="907684" cy="907684"/>
          </a:xfrm>
          <a:prstGeom prst="roundRect">
            <a:avLst>
              <a:gd name="adj" fmla="val 32384"/>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2" name="Rectangle: Rounded Corners 111">
            <a:extLst>
              <a:ext uri="{FF2B5EF4-FFF2-40B4-BE49-F238E27FC236}">
                <a16:creationId xmlns:a16="http://schemas.microsoft.com/office/drawing/2014/main" id="{46701774-937B-4446-BA3F-D56C62844273}"/>
              </a:ext>
            </a:extLst>
          </p:cNvPr>
          <p:cNvSpPr/>
          <p:nvPr/>
        </p:nvSpPr>
        <p:spPr>
          <a:xfrm>
            <a:off x="5715343" y="3051739"/>
            <a:ext cx="726144" cy="726144"/>
          </a:xfrm>
          <a:prstGeom prst="roundRect">
            <a:avLst>
              <a:gd name="adj" fmla="val 32384"/>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113" name="Group 112">
            <a:extLst>
              <a:ext uri="{FF2B5EF4-FFF2-40B4-BE49-F238E27FC236}">
                <a16:creationId xmlns:a16="http://schemas.microsoft.com/office/drawing/2014/main" id="{E2AC747E-0C4A-44CA-9C24-0807B2AD3410}"/>
              </a:ext>
            </a:extLst>
          </p:cNvPr>
          <p:cNvGrpSpPr/>
          <p:nvPr/>
        </p:nvGrpSpPr>
        <p:grpSpPr>
          <a:xfrm>
            <a:off x="5829946" y="3166342"/>
            <a:ext cx="496938" cy="496938"/>
            <a:chOff x="6158672" y="3675083"/>
            <a:chExt cx="787340" cy="787340"/>
          </a:xfrm>
          <a:solidFill>
            <a:schemeClr val="bg1"/>
          </a:solidFill>
        </p:grpSpPr>
        <p:sp>
          <p:nvSpPr>
            <p:cNvPr id="114" name="Circle: Hollow 113">
              <a:extLst>
                <a:ext uri="{FF2B5EF4-FFF2-40B4-BE49-F238E27FC236}">
                  <a16:creationId xmlns:a16="http://schemas.microsoft.com/office/drawing/2014/main" id="{BDFFB372-A78A-4098-9EC4-E8827B97AA8B}"/>
                </a:ext>
              </a:extLst>
            </p:cNvPr>
            <p:cNvSpPr/>
            <p:nvPr/>
          </p:nvSpPr>
          <p:spPr>
            <a:xfrm>
              <a:off x="6158672" y="3675083"/>
              <a:ext cx="787340" cy="7873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grpSp>
          <p:nvGrpSpPr>
            <p:cNvPr id="115" name="Group 114">
              <a:extLst>
                <a:ext uri="{FF2B5EF4-FFF2-40B4-BE49-F238E27FC236}">
                  <a16:creationId xmlns:a16="http://schemas.microsoft.com/office/drawing/2014/main" id="{B6162A3C-E539-41A1-A495-86A157137991}"/>
                </a:ext>
              </a:extLst>
            </p:cNvPr>
            <p:cNvGrpSpPr/>
            <p:nvPr/>
          </p:nvGrpSpPr>
          <p:grpSpPr>
            <a:xfrm rot="2700000">
              <a:off x="6448659" y="3791777"/>
              <a:ext cx="184399" cy="468434"/>
              <a:chOff x="6533720" y="3754616"/>
              <a:chExt cx="184399" cy="468434"/>
            </a:xfrm>
            <a:grpFill/>
          </p:grpSpPr>
          <p:sp>
            <p:nvSpPr>
              <p:cNvPr id="116" name="Rectangle: Rounded Corners 115">
                <a:extLst>
                  <a:ext uri="{FF2B5EF4-FFF2-40B4-BE49-F238E27FC236}">
                    <a16:creationId xmlns:a16="http://schemas.microsoft.com/office/drawing/2014/main" id="{AFCCCFD4-FDFE-4D81-BB96-18C6B6ECA54A}"/>
                  </a:ext>
                </a:extLst>
              </p:cNvPr>
              <p:cNvSpPr/>
              <p:nvPr/>
            </p:nvSpPr>
            <p:spPr>
              <a:xfrm rot="5400000">
                <a:off x="6602300" y="4108750"/>
                <a:ext cx="45720" cy="1828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17" name="Rectangle: Rounded Corners 116">
                <a:extLst>
                  <a:ext uri="{FF2B5EF4-FFF2-40B4-BE49-F238E27FC236}">
                    <a16:creationId xmlns:a16="http://schemas.microsoft.com/office/drawing/2014/main" id="{82E9CD23-3B68-4522-AA00-C0F9CF24AC03}"/>
                  </a:ext>
                </a:extLst>
              </p:cNvPr>
              <p:cNvSpPr/>
              <p:nvPr/>
            </p:nvSpPr>
            <p:spPr>
              <a:xfrm rot="10800000">
                <a:off x="6672399" y="3754616"/>
                <a:ext cx="45720" cy="457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grpSp>
      <p:grpSp>
        <p:nvGrpSpPr>
          <p:cNvPr id="118" name="Group 117">
            <a:extLst>
              <a:ext uri="{FF2B5EF4-FFF2-40B4-BE49-F238E27FC236}">
                <a16:creationId xmlns:a16="http://schemas.microsoft.com/office/drawing/2014/main" id="{F35E333B-B985-4D77-BDE4-D7B00E78437D}"/>
              </a:ext>
            </a:extLst>
          </p:cNvPr>
          <p:cNvGrpSpPr/>
          <p:nvPr/>
        </p:nvGrpSpPr>
        <p:grpSpPr>
          <a:xfrm>
            <a:off x="4320306" y="4326351"/>
            <a:ext cx="3551387" cy="1384995"/>
            <a:chOff x="764824" y="5203376"/>
            <a:chExt cx="3551387" cy="1384995"/>
          </a:xfrm>
        </p:grpSpPr>
        <p:sp>
          <p:nvSpPr>
            <p:cNvPr id="119" name="TextBox 118">
              <a:extLst>
                <a:ext uri="{FF2B5EF4-FFF2-40B4-BE49-F238E27FC236}">
                  <a16:creationId xmlns:a16="http://schemas.microsoft.com/office/drawing/2014/main" id="{82FECF8C-DEAC-4D28-9C41-1BD3496F9C2B}"/>
                </a:ext>
              </a:extLst>
            </p:cNvPr>
            <p:cNvSpPr txBox="1"/>
            <p:nvPr/>
          </p:nvSpPr>
          <p:spPr>
            <a:xfrm>
              <a:off x="1487296" y="5203376"/>
              <a:ext cx="2067116" cy="1384995"/>
            </a:xfrm>
            <a:prstGeom prst="rect">
              <a:avLst/>
            </a:prstGeom>
            <a:noFill/>
          </p:spPr>
          <p:txBody>
            <a:bodyPr wrap="square" rtlCol="0">
              <a:spAutoFit/>
            </a:bodyPr>
            <a:lstStyle/>
            <a:p>
              <a:pPr algn="ctr"/>
              <a:r>
                <a:rPr lang="ar-SY" sz="2800" b="1" dirty="0">
                  <a:ln w="0"/>
                  <a:effectLst>
                    <a:outerShdw blurRad="38100" dist="19050" dir="2700000" algn="tl" rotWithShape="0">
                      <a:schemeClr val="dk1">
                        <a:alpha val="40000"/>
                      </a:schemeClr>
                    </a:outerShdw>
                  </a:effectLst>
                  <a:latin typeface="+mj-lt"/>
                </a:rPr>
                <a:t>سوق جديدة لم يتم استثمارها سابقاً </a:t>
              </a:r>
              <a:endParaRPr lang="en-US" sz="2800" b="1" dirty="0">
                <a:ln w="0"/>
                <a:effectLst>
                  <a:outerShdw blurRad="38100" dist="19050" dir="2700000" algn="tl" rotWithShape="0">
                    <a:schemeClr val="dk1">
                      <a:alpha val="40000"/>
                    </a:schemeClr>
                  </a:outerShdw>
                </a:effectLst>
                <a:latin typeface="+mj-lt"/>
              </a:endParaRPr>
            </a:p>
          </p:txBody>
        </p:sp>
        <p:sp>
          <p:nvSpPr>
            <p:cNvPr id="120" name="TextBox 119">
              <a:extLst>
                <a:ext uri="{FF2B5EF4-FFF2-40B4-BE49-F238E27FC236}">
                  <a16:creationId xmlns:a16="http://schemas.microsoft.com/office/drawing/2014/main" id="{0455B464-5A73-493F-9640-FB3B83D2E2D9}"/>
                </a:ext>
              </a:extLst>
            </p:cNvPr>
            <p:cNvSpPr txBox="1"/>
            <p:nvPr/>
          </p:nvSpPr>
          <p:spPr>
            <a:xfrm>
              <a:off x="764824" y="5602645"/>
              <a:ext cx="3551387" cy="369332"/>
            </a:xfrm>
            <a:prstGeom prst="rect">
              <a:avLst/>
            </a:prstGeom>
            <a:noFill/>
          </p:spPr>
          <p:txBody>
            <a:bodyPr wrap="square" rtlCol="0">
              <a:spAutoFit/>
            </a:bodyPr>
            <a:lstStyle/>
            <a:p>
              <a:pPr algn="ctr"/>
              <a:endParaRPr lang="en-US" b="1" dirty="0">
                <a:ln w="0"/>
                <a:effectLst>
                  <a:outerShdw blurRad="38100" dist="19050" dir="2700000" algn="tl" rotWithShape="0">
                    <a:schemeClr val="dk1">
                      <a:alpha val="40000"/>
                    </a:schemeClr>
                  </a:outerShdw>
                </a:effectLst>
                <a:latin typeface="+mj-lt"/>
              </a:endParaRPr>
            </a:p>
          </p:txBody>
        </p:sp>
      </p:grpSp>
      <p:sp>
        <p:nvSpPr>
          <p:cNvPr id="121" name="Rectangle: Rounded Corners 120">
            <a:extLst>
              <a:ext uri="{FF2B5EF4-FFF2-40B4-BE49-F238E27FC236}">
                <a16:creationId xmlns:a16="http://schemas.microsoft.com/office/drawing/2014/main" id="{A61A8E3B-1FB0-4A6E-AE19-93CC3C479BC8}"/>
              </a:ext>
            </a:extLst>
          </p:cNvPr>
          <p:cNvSpPr/>
          <p:nvPr/>
        </p:nvSpPr>
        <p:spPr>
          <a:xfrm>
            <a:off x="8991793" y="2666708"/>
            <a:ext cx="1496206" cy="1496206"/>
          </a:xfrm>
          <a:prstGeom prst="roundRect">
            <a:avLst>
              <a:gd name="adj" fmla="val 34028"/>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2" name="Rectangle: Rounded Corners 121">
            <a:extLst>
              <a:ext uri="{FF2B5EF4-FFF2-40B4-BE49-F238E27FC236}">
                <a16:creationId xmlns:a16="http://schemas.microsoft.com/office/drawing/2014/main" id="{68295807-B9ED-46DF-9A99-CC90EE6EEA9A}"/>
              </a:ext>
            </a:extLst>
          </p:cNvPr>
          <p:cNvSpPr/>
          <p:nvPr/>
        </p:nvSpPr>
        <p:spPr>
          <a:xfrm>
            <a:off x="9094479" y="2769394"/>
            <a:ext cx="1290834" cy="1290834"/>
          </a:xfrm>
          <a:prstGeom prst="roundRect">
            <a:avLst>
              <a:gd name="adj" fmla="val 33238"/>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3" name="Rectangle: Rounded Corners 122">
            <a:extLst>
              <a:ext uri="{FF2B5EF4-FFF2-40B4-BE49-F238E27FC236}">
                <a16:creationId xmlns:a16="http://schemas.microsoft.com/office/drawing/2014/main" id="{850AF08C-AA19-4DF9-A12C-C2121896ABF8}"/>
              </a:ext>
            </a:extLst>
          </p:cNvPr>
          <p:cNvSpPr/>
          <p:nvPr/>
        </p:nvSpPr>
        <p:spPr>
          <a:xfrm>
            <a:off x="9183722" y="2858856"/>
            <a:ext cx="1111910" cy="1111910"/>
          </a:xfrm>
          <a:prstGeom prst="roundRect">
            <a:avLst>
              <a:gd name="adj" fmla="val 34028"/>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4" name="Rectangle: Rounded Corners 123">
            <a:extLst>
              <a:ext uri="{FF2B5EF4-FFF2-40B4-BE49-F238E27FC236}">
                <a16:creationId xmlns:a16="http://schemas.microsoft.com/office/drawing/2014/main" id="{F1319D1D-2DB1-4B2D-A925-7FE25DB88F0C}"/>
              </a:ext>
            </a:extLst>
          </p:cNvPr>
          <p:cNvSpPr/>
          <p:nvPr/>
        </p:nvSpPr>
        <p:spPr>
          <a:xfrm>
            <a:off x="9285835" y="2960969"/>
            <a:ext cx="907684" cy="907684"/>
          </a:xfrm>
          <a:prstGeom prst="roundRect">
            <a:avLst>
              <a:gd name="adj" fmla="val 32384"/>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5" name="Rectangle: Rounded Corners 124">
            <a:extLst>
              <a:ext uri="{FF2B5EF4-FFF2-40B4-BE49-F238E27FC236}">
                <a16:creationId xmlns:a16="http://schemas.microsoft.com/office/drawing/2014/main" id="{7A4BEC84-4B66-4DAD-B0CC-62B100CDC363}"/>
              </a:ext>
            </a:extLst>
          </p:cNvPr>
          <p:cNvSpPr/>
          <p:nvPr/>
        </p:nvSpPr>
        <p:spPr>
          <a:xfrm>
            <a:off x="9376605" y="3051739"/>
            <a:ext cx="726144" cy="726144"/>
          </a:xfrm>
          <a:prstGeom prst="roundRect">
            <a:avLst>
              <a:gd name="adj" fmla="val 32384"/>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grpSp>
        <p:nvGrpSpPr>
          <p:cNvPr id="126" name="Group 125">
            <a:extLst>
              <a:ext uri="{FF2B5EF4-FFF2-40B4-BE49-F238E27FC236}">
                <a16:creationId xmlns:a16="http://schemas.microsoft.com/office/drawing/2014/main" id="{6A2662CE-CED6-4FAC-A90F-62ADEDC0CA6B}"/>
              </a:ext>
            </a:extLst>
          </p:cNvPr>
          <p:cNvGrpSpPr/>
          <p:nvPr/>
        </p:nvGrpSpPr>
        <p:grpSpPr>
          <a:xfrm>
            <a:off x="9491208" y="3166342"/>
            <a:ext cx="496938" cy="496938"/>
            <a:chOff x="6158672" y="3675083"/>
            <a:chExt cx="787340" cy="787340"/>
          </a:xfrm>
          <a:solidFill>
            <a:schemeClr val="bg1"/>
          </a:solidFill>
        </p:grpSpPr>
        <p:sp>
          <p:nvSpPr>
            <p:cNvPr id="127" name="Circle: Hollow 126">
              <a:extLst>
                <a:ext uri="{FF2B5EF4-FFF2-40B4-BE49-F238E27FC236}">
                  <a16:creationId xmlns:a16="http://schemas.microsoft.com/office/drawing/2014/main" id="{F7FDAD43-E36F-41F3-BB37-F6874322C827}"/>
                </a:ext>
              </a:extLst>
            </p:cNvPr>
            <p:cNvSpPr/>
            <p:nvPr/>
          </p:nvSpPr>
          <p:spPr>
            <a:xfrm>
              <a:off x="6158672" y="3675083"/>
              <a:ext cx="787340" cy="78734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endParaRPr>
            </a:p>
          </p:txBody>
        </p:sp>
        <p:grpSp>
          <p:nvGrpSpPr>
            <p:cNvPr id="128" name="Group 127">
              <a:extLst>
                <a:ext uri="{FF2B5EF4-FFF2-40B4-BE49-F238E27FC236}">
                  <a16:creationId xmlns:a16="http://schemas.microsoft.com/office/drawing/2014/main" id="{6F8A33DD-4B39-4B90-858E-5FD1EA94806C}"/>
                </a:ext>
              </a:extLst>
            </p:cNvPr>
            <p:cNvGrpSpPr/>
            <p:nvPr/>
          </p:nvGrpSpPr>
          <p:grpSpPr>
            <a:xfrm rot="2700000">
              <a:off x="6448659" y="3791777"/>
              <a:ext cx="184399" cy="468434"/>
              <a:chOff x="6533720" y="3754616"/>
              <a:chExt cx="184399" cy="468434"/>
            </a:xfrm>
            <a:grpFill/>
          </p:grpSpPr>
          <p:sp>
            <p:nvSpPr>
              <p:cNvPr id="129" name="Rectangle: Rounded Corners 128">
                <a:extLst>
                  <a:ext uri="{FF2B5EF4-FFF2-40B4-BE49-F238E27FC236}">
                    <a16:creationId xmlns:a16="http://schemas.microsoft.com/office/drawing/2014/main" id="{B2A86F89-0986-4E0E-9ABC-0AF132085B8D}"/>
                  </a:ext>
                </a:extLst>
              </p:cNvPr>
              <p:cNvSpPr/>
              <p:nvPr/>
            </p:nvSpPr>
            <p:spPr>
              <a:xfrm rot="5400000">
                <a:off x="6602300" y="4108750"/>
                <a:ext cx="45720" cy="1828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sp>
            <p:nvSpPr>
              <p:cNvPr id="130" name="Rectangle: Rounded Corners 129">
                <a:extLst>
                  <a:ext uri="{FF2B5EF4-FFF2-40B4-BE49-F238E27FC236}">
                    <a16:creationId xmlns:a16="http://schemas.microsoft.com/office/drawing/2014/main" id="{02828E7C-96A4-4CCD-B441-5C632F59F815}"/>
                  </a:ext>
                </a:extLst>
              </p:cNvPr>
              <p:cNvSpPr/>
              <p:nvPr/>
            </p:nvSpPr>
            <p:spPr>
              <a:xfrm rot="10800000">
                <a:off x="6672399" y="3754616"/>
                <a:ext cx="45720" cy="4572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grpSp>
      <p:grpSp>
        <p:nvGrpSpPr>
          <p:cNvPr id="131" name="Group 130">
            <a:extLst>
              <a:ext uri="{FF2B5EF4-FFF2-40B4-BE49-F238E27FC236}">
                <a16:creationId xmlns:a16="http://schemas.microsoft.com/office/drawing/2014/main" id="{58AF8B81-AB56-4739-85C3-E37BF08BEC92}"/>
              </a:ext>
            </a:extLst>
          </p:cNvPr>
          <p:cNvGrpSpPr/>
          <p:nvPr/>
        </p:nvGrpSpPr>
        <p:grpSpPr>
          <a:xfrm>
            <a:off x="8079299" y="4326351"/>
            <a:ext cx="3373163" cy="1815882"/>
            <a:chOff x="862555" y="5203376"/>
            <a:chExt cx="3373163" cy="1815882"/>
          </a:xfrm>
        </p:grpSpPr>
        <p:sp>
          <p:nvSpPr>
            <p:cNvPr id="132" name="TextBox 131">
              <a:extLst>
                <a:ext uri="{FF2B5EF4-FFF2-40B4-BE49-F238E27FC236}">
                  <a16:creationId xmlns:a16="http://schemas.microsoft.com/office/drawing/2014/main" id="{A10B7B47-FDE4-473A-AC8A-1274CE242540}"/>
                </a:ext>
              </a:extLst>
            </p:cNvPr>
            <p:cNvSpPr txBox="1"/>
            <p:nvPr/>
          </p:nvSpPr>
          <p:spPr>
            <a:xfrm>
              <a:off x="1487296" y="5203376"/>
              <a:ext cx="2067116" cy="1815882"/>
            </a:xfrm>
            <a:prstGeom prst="rect">
              <a:avLst/>
            </a:prstGeom>
            <a:noFill/>
          </p:spPr>
          <p:txBody>
            <a:bodyPr wrap="square" rtlCol="0">
              <a:spAutoFit/>
            </a:bodyPr>
            <a:lstStyle/>
            <a:p>
              <a:pPr algn="ctr"/>
              <a:r>
                <a:rPr lang="ar-SA" sz="2800" b="1" dirty="0">
                  <a:ln w="0"/>
                  <a:effectLst>
                    <a:outerShdw blurRad="38100" dist="19050" dir="2700000" algn="tl" rotWithShape="0">
                      <a:schemeClr val="dk1">
                        <a:alpha val="40000"/>
                      </a:schemeClr>
                    </a:outerShdw>
                  </a:effectLst>
                  <a:latin typeface="+mj-lt"/>
                </a:rPr>
                <a:t>ت</a:t>
              </a:r>
              <a:r>
                <a:rPr lang="ar-SY" sz="2800" b="1" dirty="0">
                  <a:ln w="0"/>
                  <a:effectLst>
                    <a:outerShdw blurRad="38100" dist="19050" dir="2700000" algn="tl" rotWithShape="0">
                      <a:schemeClr val="dk1">
                        <a:alpha val="40000"/>
                      </a:schemeClr>
                    </a:outerShdw>
                  </a:effectLst>
                  <a:latin typeface="+mj-lt"/>
                </a:rPr>
                <a:t>حق</a:t>
              </a:r>
              <a:r>
                <a:rPr lang="ar-SA" sz="2800" b="1" dirty="0">
                  <a:ln w="0"/>
                  <a:effectLst>
                    <a:outerShdw blurRad="38100" dist="19050" dir="2700000" algn="tl" rotWithShape="0">
                      <a:schemeClr val="dk1">
                        <a:alpha val="40000"/>
                      </a:schemeClr>
                    </a:outerShdw>
                  </a:effectLst>
                  <a:latin typeface="+mj-lt"/>
                </a:rPr>
                <a:t>ي</a:t>
              </a:r>
              <a:r>
                <a:rPr lang="ar-SY" sz="2800" b="1" dirty="0">
                  <a:ln w="0"/>
                  <a:effectLst>
                    <a:outerShdw blurRad="38100" dist="19050" dir="2700000" algn="tl" rotWithShape="0">
                      <a:schemeClr val="dk1">
                        <a:alpha val="40000"/>
                      </a:schemeClr>
                    </a:outerShdw>
                  </a:effectLst>
                  <a:latin typeface="+mj-lt"/>
                </a:rPr>
                <a:t>ق انصاف للموظفين الذين يقومون بعملهم على أكمل وجه</a:t>
              </a:r>
              <a:endParaRPr lang="en-US" sz="2800" b="1" dirty="0">
                <a:ln w="0"/>
                <a:effectLst>
                  <a:outerShdw blurRad="38100" dist="19050" dir="2700000" algn="tl" rotWithShape="0">
                    <a:schemeClr val="dk1">
                      <a:alpha val="40000"/>
                    </a:schemeClr>
                  </a:outerShdw>
                </a:effectLst>
                <a:latin typeface="+mj-lt"/>
              </a:endParaRPr>
            </a:p>
          </p:txBody>
        </p:sp>
        <p:sp>
          <p:nvSpPr>
            <p:cNvPr id="133" name="TextBox 132">
              <a:extLst>
                <a:ext uri="{FF2B5EF4-FFF2-40B4-BE49-F238E27FC236}">
                  <a16:creationId xmlns:a16="http://schemas.microsoft.com/office/drawing/2014/main" id="{3207D933-3E92-40E7-B841-2D35929E8D7F}"/>
                </a:ext>
              </a:extLst>
            </p:cNvPr>
            <p:cNvSpPr txBox="1"/>
            <p:nvPr/>
          </p:nvSpPr>
          <p:spPr>
            <a:xfrm>
              <a:off x="862555" y="5602645"/>
              <a:ext cx="3373163" cy="369332"/>
            </a:xfrm>
            <a:prstGeom prst="rect">
              <a:avLst/>
            </a:prstGeom>
            <a:noFill/>
          </p:spPr>
          <p:txBody>
            <a:bodyPr wrap="square" rtlCol="0">
              <a:spAutoFit/>
            </a:bodyPr>
            <a:lstStyle/>
            <a:p>
              <a:pPr algn="ctr"/>
              <a:endParaRPr lang="en-US" b="1" dirty="0">
                <a:ln w="0"/>
                <a:effectLst>
                  <a:outerShdw blurRad="38100" dist="19050" dir="2700000" algn="tl" rotWithShape="0">
                    <a:schemeClr val="dk1">
                      <a:alpha val="40000"/>
                    </a:schemeClr>
                  </a:outerShdw>
                </a:effectLst>
                <a:latin typeface="+mj-lt"/>
              </a:endParaRPr>
            </a:p>
          </p:txBody>
        </p:sp>
      </p:grpSp>
      <p:sp>
        <p:nvSpPr>
          <p:cNvPr id="55" name="TextBox 54">
            <a:extLst>
              <a:ext uri="{FF2B5EF4-FFF2-40B4-BE49-F238E27FC236}">
                <a16:creationId xmlns:a16="http://schemas.microsoft.com/office/drawing/2014/main" id="{E293866C-A9ED-43DE-807A-A9F13875F9F5}"/>
              </a:ext>
            </a:extLst>
          </p:cNvPr>
          <p:cNvSpPr txBox="1"/>
          <p:nvPr/>
        </p:nvSpPr>
        <p:spPr>
          <a:xfrm>
            <a:off x="3293616" y="87814"/>
            <a:ext cx="5220733"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أسباب اختيارنا للمشروع</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56" name="TextBox 55">
            <a:extLst>
              <a:ext uri="{FF2B5EF4-FFF2-40B4-BE49-F238E27FC236}">
                <a16:creationId xmlns:a16="http://schemas.microsoft.com/office/drawing/2014/main" id="{7C6F6704-CBE1-48D5-AA7F-66E96558C181}"/>
              </a:ext>
            </a:extLst>
          </p:cNvPr>
          <p:cNvSpPr txBox="1"/>
          <p:nvPr/>
        </p:nvSpPr>
        <p:spPr>
          <a:xfrm>
            <a:off x="2919662" y="815984"/>
            <a:ext cx="6352676" cy="1077218"/>
          </a:xfrm>
          <a:prstGeom prst="rect">
            <a:avLst/>
          </a:prstGeom>
          <a:noFill/>
        </p:spPr>
        <p:txBody>
          <a:bodyPr wrap="square" rtlCol="0">
            <a:spAutoFit/>
          </a:bodyPr>
          <a:lstStyle/>
          <a:p>
            <a:pPr algn="ctr"/>
            <a:r>
              <a:rPr lang="ar-SY" sz="1600" dirty="0">
                <a:ln w="0"/>
                <a:effectLst>
                  <a:outerShdw blurRad="38100" dist="19050" dir="2700000" algn="tl" rotWithShape="0">
                    <a:schemeClr val="dk1">
                      <a:alpha val="40000"/>
                    </a:schemeClr>
                  </a:outerShdw>
                </a:effectLst>
                <a:latin typeface="Tw Cen MT" panose="020B0602020104020603" pitchFamily="34" charset="0"/>
              </a:rPr>
              <a:t>أردنا إدخال تقنيات الذكاء الصنعي في متاجر الألبسة لنرى ما إمكانية تطبيق هذه التقنيات في هذه البيئة وما البيانات التي يمكن أن نجمعها وإذا قمنا بتحليل هذه البيانات هل سنحصل على معلومات مفيدة وفي النهاية هل سيقدم هذا المشروع تجربة جديدة في المتاجر ورؤية جديدة لعملية الإشراف عن طريق تفا</a:t>
            </a:r>
            <a:r>
              <a:rPr lang="ar-SA" sz="1600" dirty="0">
                <a:ln w="0"/>
                <a:effectLst>
                  <a:outerShdw blurRad="38100" dist="19050" dir="2700000" algn="tl" rotWithShape="0">
                    <a:schemeClr val="dk1">
                      <a:alpha val="40000"/>
                    </a:schemeClr>
                  </a:outerShdw>
                </a:effectLst>
                <a:latin typeface="Tw Cen MT" panose="020B0602020104020603" pitchFamily="34" charset="0"/>
              </a:rPr>
              <a:t>ع</a:t>
            </a:r>
            <a:r>
              <a:rPr lang="ar-SY" sz="1600" dirty="0">
                <a:ln w="0"/>
                <a:effectLst>
                  <a:outerShdw blurRad="38100" dist="19050" dir="2700000" algn="tl" rotWithShape="0">
                    <a:schemeClr val="dk1">
                      <a:alpha val="40000"/>
                    </a:schemeClr>
                  </a:outerShdw>
                </a:effectLst>
                <a:latin typeface="Tw Cen MT" panose="020B0602020104020603" pitchFamily="34" charset="0"/>
              </a:rPr>
              <a:t>ل تقنيات الذكاء الصنعي مع سياسة العمل في المتجر</a:t>
            </a:r>
            <a:endParaRPr lang="en-US" sz="1600" dirty="0">
              <a:ln w="0"/>
              <a:effectLst>
                <a:outerShdw blurRad="38100" dist="19050" dir="2700000" algn="tl" rotWithShape="0">
                  <a:schemeClr val="dk1">
                    <a:alpha val="40000"/>
                  </a:schemeClr>
                </a:outerShdw>
              </a:effectLst>
              <a:latin typeface="Tw Cen MT" panose="020B0602020104020603" pitchFamily="34" charset="0"/>
            </a:endParaRPr>
          </a:p>
        </p:txBody>
      </p:sp>
      <p:pic>
        <p:nvPicPr>
          <p:cNvPr id="7" name="Picture 6">
            <a:extLst>
              <a:ext uri="{FF2B5EF4-FFF2-40B4-BE49-F238E27FC236}">
                <a16:creationId xmlns:a16="http://schemas.microsoft.com/office/drawing/2014/main" id="{F1BE85D1-1393-F791-78A0-10D6A2DA65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7734" y="3176686"/>
            <a:ext cx="457200" cy="457200"/>
          </a:xfrm>
          <a:prstGeom prst="rect">
            <a:avLst/>
          </a:prstGeom>
        </p:spPr>
      </p:pic>
      <p:pic>
        <p:nvPicPr>
          <p:cNvPr id="19" name="Picture 18">
            <a:extLst>
              <a:ext uri="{FF2B5EF4-FFF2-40B4-BE49-F238E27FC236}">
                <a16:creationId xmlns:a16="http://schemas.microsoft.com/office/drawing/2014/main" id="{2F438D49-3993-8130-E951-CFFE7B67D0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8211" y="3176686"/>
            <a:ext cx="457200" cy="457200"/>
          </a:xfrm>
          <a:prstGeom prst="rect">
            <a:avLst/>
          </a:prstGeom>
        </p:spPr>
      </p:pic>
      <p:pic>
        <p:nvPicPr>
          <p:cNvPr id="21" name="Picture 20">
            <a:extLst>
              <a:ext uri="{FF2B5EF4-FFF2-40B4-BE49-F238E27FC236}">
                <a16:creationId xmlns:a16="http://schemas.microsoft.com/office/drawing/2014/main" id="{D7BA45E7-A6F6-E3C8-B83F-B965B870B6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08998" y="3176686"/>
            <a:ext cx="457200" cy="457200"/>
          </a:xfrm>
          <a:prstGeom prst="rect">
            <a:avLst/>
          </a:prstGeom>
        </p:spPr>
      </p:pic>
      <p:pic>
        <p:nvPicPr>
          <p:cNvPr id="2" name="Picture 1">
            <a:extLst>
              <a:ext uri="{FF2B5EF4-FFF2-40B4-BE49-F238E27FC236}">
                <a16:creationId xmlns:a16="http://schemas.microsoft.com/office/drawing/2014/main" id="{9DFC6186-41DE-F91A-55E8-739B30B25DF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3345025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44"/>
                                        </p:tgtEl>
                                        <p:attrNameLst>
                                          <p:attrName>style.visibility</p:attrName>
                                        </p:attrNameLst>
                                      </p:cBhvr>
                                      <p:to>
                                        <p:strVal val="visible"/>
                                      </p:to>
                                    </p:set>
                                    <p:anim calcmode="lin" valueType="num">
                                      <p:cBhvr>
                                        <p:cTn id="12" dur="500" fill="hold"/>
                                        <p:tgtEl>
                                          <p:spTgt spid="44"/>
                                        </p:tgtEl>
                                        <p:attrNameLst>
                                          <p:attrName>ppt_w</p:attrName>
                                        </p:attrNameLst>
                                      </p:cBhvr>
                                      <p:tavLst>
                                        <p:tav tm="0">
                                          <p:val>
                                            <p:fltVal val="0"/>
                                          </p:val>
                                        </p:tav>
                                        <p:tav tm="100000">
                                          <p:val>
                                            <p:strVal val="#ppt_w"/>
                                          </p:val>
                                        </p:tav>
                                      </p:tavLst>
                                    </p:anim>
                                    <p:anim calcmode="lin" valueType="num">
                                      <p:cBhvr>
                                        <p:cTn id="13" dur="500" fill="hold"/>
                                        <p:tgtEl>
                                          <p:spTgt spid="44"/>
                                        </p:tgtEl>
                                        <p:attrNameLst>
                                          <p:attrName>ppt_h</p:attrName>
                                        </p:attrNameLst>
                                      </p:cBhvr>
                                      <p:tavLst>
                                        <p:tav tm="0">
                                          <p:val>
                                            <p:fltVal val="0"/>
                                          </p:val>
                                        </p:tav>
                                        <p:tav tm="100000">
                                          <p:val>
                                            <p:strVal val="#ppt_h"/>
                                          </p:val>
                                        </p:tav>
                                      </p:tavLst>
                                    </p:anim>
                                    <p:animEffect transition="in" filter="fade">
                                      <p:cBhvr>
                                        <p:cTn id="14" dur="500"/>
                                        <p:tgtEl>
                                          <p:spTgt spid="44"/>
                                        </p:tgtEl>
                                      </p:cBhvr>
                                    </p:animEffect>
                                  </p:childTnLst>
                                </p:cTn>
                              </p:par>
                              <p:par>
                                <p:cTn id="15" presetID="53" presetClass="entr" presetSubtype="16" fill="hold" grpId="0" nodeType="withEffect">
                                  <p:stCondLst>
                                    <p:cond delay="500"/>
                                  </p:stCondLst>
                                  <p:childTnLst>
                                    <p:set>
                                      <p:cBhvr>
                                        <p:cTn id="16" dur="1" fill="hold">
                                          <p:stCondLst>
                                            <p:cond delay="0"/>
                                          </p:stCondLst>
                                        </p:cTn>
                                        <p:tgtEl>
                                          <p:spTgt spid="45"/>
                                        </p:tgtEl>
                                        <p:attrNameLst>
                                          <p:attrName>style.visibility</p:attrName>
                                        </p:attrNameLst>
                                      </p:cBhvr>
                                      <p:to>
                                        <p:strVal val="visible"/>
                                      </p:to>
                                    </p:set>
                                    <p:anim calcmode="lin" valueType="num">
                                      <p:cBhvr>
                                        <p:cTn id="17" dur="500" fill="hold"/>
                                        <p:tgtEl>
                                          <p:spTgt spid="45"/>
                                        </p:tgtEl>
                                        <p:attrNameLst>
                                          <p:attrName>ppt_w</p:attrName>
                                        </p:attrNameLst>
                                      </p:cBhvr>
                                      <p:tavLst>
                                        <p:tav tm="0">
                                          <p:val>
                                            <p:fltVal val="0"/>
                                          </p:val>
                                        </p:tav>
                                        <p:tav tm="100000">
                                          <p:val>
                                            <p:strVal val="#ppt_w"/>
                                          </p:val>
                                        </p:tav>
                                      </p:tavLst>
                                    </p:anim>
                                    <p:anim calcmode="lin" valueType="num">
                                      <p:cBhvr>
                                        <p:cTn id="18" dur="500" fill="hold"/>
                                        <p:tgtEl>
                                          <p:spTgt spid="45"/>
                                        </p:tgtEl>
                                        <p:attrNameLst>
                                          <p:attrName>ppt_h</p:attrName>
                                        </p:attrNameLst>
                                      </p:cBhvr>
                                      <p:tavLst>
                                        <p:tav tm="0">
                                          <p:val>
                                            <p:fltVal val="0"/>
                                          </p:val>
                                        </p:tav>
                                        <p:tav tm="100000">
                                          <p:val>
                                            <p:strVal val="#ppt_h"/>
                                          </p:val>
                                        </p:tav>
                                      </p:tavLst>
                                    </p:anim>
                                    <p:animEffect transition="in" filter="fade">
                                      <p:cBhvr>
                                        <p:cTn id="19" dur="500"/>
                                        <p:tgtEl>
                                          <p:spTgt spid="45"/>
                                        </p:tgtEl>
                                      </p:cBhvr>
                                    </p:animEffect>
                                  </p:childTnLst>
                                </p:cTn>
                              </p:par>
                              <p:par>
                                <p:cTn id="20" presetID="53" presetClass="entr" presetSubtype="16" fill="hold" grpId="0" nodeType="withEffect">
                                  <p:stCondLst>
                                    <p:cond delay="750"/>
                                  </p:stCondLst>
                                  <p:childTnLst>
                                    <p:set>
                                      <p:cBhvr>
                                        <p:cTn id="21" dur="1" fill="hold">
                                          <p:stCondLst>
                                            <p:cond delay="0"/>
                                          </p:stCondLst>
                                        </p:cTn>
                                        <p:tgtEl>
                                          <p:spTgt spid="77"/>
                                        </p:tgtEl>
                                        <p:attrNameLst>
                                          <p:attrName>style.visibility</p:attrName>
                                        </p:attrNameLst>
                                      </p:cBhvr>
                                      <p:to>
                                        <p:strVal val="visible"/>
                                      </p:to>
                                    </p:set>
                                    <p:anim calcmode="lin" valueType="num">
                                      <p:cBhvr>
                                        <p:cTn id="22" dur="500" fill="hold"/>
                                        <p:tgtEl>
                                          <p:spTgt spid="77"/>
                                        </p:tgtEl>
                                        <p:attrNameLst>
                                          <p:attrName>ppt_w</p:attrName>
                                        </p:attrNameLst>
                                      </p:cBhvr>
                                      <p:tavLst>
                                        <p:tav tm="0">
                                          <p:val>
                                            <p:fltVal val="0"/>
                                          </p:val>
                                        </p:tav>
                                        <p:tav tm="100000">
                                          <p:val>
                                            <p:strVal val="#ppt_w"/>
                                          </p:val>
                                        </p:tav>
                                      </p:tavLst>
                                    </p:anim>
                                    <p:anim calcmode="lin" valueType="num">
                                      <p:cBhvr>
                                        <p:cTn id="23" dur="500" fill="hold"/>
                                        <p:tgtEl>
                                          <p:spTgt spid="77"/>
                                        </p:tgtEl>
                                        <p:attrNameLst>
                                          <p:attrName>ppt_h</p:attrName>
                                        </p:attrNameLst>
                                      </p:cBhvr>
                                      <p:tavLst>
                                        <p:tav tm="0">
                                          <p:val>
                                            <p:fltVal val="0"/>
                                          </p:val>
                                        </p:tav>
                                        <p:tav tm="100000">
                                          <p:val>
                                            <p:strVal val="#ppt_h"/>
                                          </p:val>
                                        </p:tav>
                                      </p:tavLst>
                                    </p:anim>
                                    <p:animEffect transition="in" filter="fade">
                                      <p:cBhvr>
                                        <p:cTn id="24" dur="500"/>
                                        <p:tgtEl>
                                          <p:spTgt spid="77"/>
                                        </p:tgtEl>
                                      </p:cBhvr>
                                    </p:animEffect>
                                  </p:childTnLst>
                                </p:cTn>
                              </p:par>
                              <p:par>
                                <p:cTn id="25" presetID="53" presetClass="entr" presetSubtype="16" fill="hold" grpId="0" nodeType="withEffect">
                                  <p:stCondLst>
                                    <p:cond delay="1000"/>
                                  </p:stCondLst>
                                  <p:childTnLst>
                                    <p:set>
                                      <p:cBhvr>
                                        <p:cTn id="26" dur="1" fill="hold">
                                          <p:stCondLst>
                                            <p:cond delay="0"/>
                                          </p:stCondLst>
                                        </p:cTn>
                                        <p:tgtEl>
                                          <p:spTgt spid="78"/>
                                        </p:tgtEl>
                                        <p:attrNameLst>
                                          <p:attrName>style.visibility</p:attrName>
                                        </p:attrNameLst>
                                      </p:cBhvr>
                                      <p:to>
                                        <p:strVal val="visible"/>
                                      </p:to>
                                    </p:set>
                                    <p:anim calcmode="lin" valueType="num">
                                      <p:cBhvr>
                                        <p:cTn id="27" dur="500" fill="hold"/>
                                        <p:tgtEl>
                                          <p:spTgt spid="78"/>
                                        </p:tgtEl>
                                        <p:attrNameLst>
                                          <p:attrName>ppt_w</p:attrName>
                                        </p:attrNameLst>
                                      </p:cBhvr>
                                      <p:tavLst>
                                        <p:tav tm="0">
                                          <p:val>
                                            <p:fltVal val="0"/>
                                          </p:val>
                                        </p:tav>
                                        <p:tav tm="100000">
                                          <p:val>
                                            <p:strVal val="#ppt_w"/>
                                          </p:val>
                                        </p:tav>
                                      </p:tavLst>
                                    </p:anim>
                                    <p:anim calcmode="lin" valueType="num">
                                      <p:cBhvr>
                                        <p:cTn id="28" dur="500" fill="hold"/>
                                        <p:tgtEl>
                                          <p:spTgt spid="78"/>
                                        </p:tgtEl>
                                        <p:attrNameLst>
                                          <p:attrName>ppt_h</p:attrName>
                                        </p:attrNameLst>
                                      </p:cBhvr>
                                      <p:tavLst>
                                        <p:tav tm="0">
                                          <p:val>
                                            <p:fltVal val="0"/>
                                          </p:val>
                                        </p:tav>
                                        <p:tav tm="100000">
                                          <p:val>
                                            <p:strVal val="#ppt_h"/>
                                          </p:val>
                                        </p:tav>
                                      </p:tavLst>
                                    </p:anim>
                                    <p:animEffect transition="in" filter="fade">
                                      <p:cBhvr>
                                        <p:cTn id="29" dur="500"/>
                                        <p:tgtEl>
                                          <p:spTgt spid="78"/>
                                        </p:tgtEl>
                                      </p:cBhvr>
                                    </p:animEffect>
                                  </p:childTnLst>
                                </p:cTn>
                              </p:par>
                              <p:par>
                                <p:cTn id="30" presetID="53" presetClass="entr" presetSubtype="16" fill="hold" nodeType="withEffect">
                                  <p:stCondLst>
                                    <p:cond delay="1250"/>
                                  </p:stCondLst>
                                  <p:childTnLst>
                                    <p:set>
                                      <p:cBhvr>
                                        <p:cTn id="31" dur="1" fill="hold">
                                          <p:stCondLst>
                                            <p:cond delay="0"/>
                                          </p:stCondLst>
                                        </p:cTn>
                                        <p:tgtEl>
                                          <p:spTgt spid="60"/>
                                        </p:tgtEl>
                                        <p:attrNameLst>
                                          <p:attrName>style.visibility</p:attrName>
                                        </p:attrNameLst>
                                      </p:cBhvr>
                                      <p:to>
                                        <p:strVal val="visible"/>
                                      </p:to>
                                    </p:set>
                                    <p:anim calcmode="lin" valueType="num">
                                      <p:cBhvr>
                                        <p:cTn id="32" dur="500" fill="hold"/>
                                        <p:tgtEl>
                                          <p:spTgt spid="60"/>
                                        </p:tgtEl>
                                        <p:attrNameLst>
                                          <p:attrName>ppt_w</p:attrName>
                                        </p:attrNameLst>
                                      </p:cBhvr>
                                      <p:tavLst>
                                        <p:tav tm="0">
                                          <p:val>
                                            <p:fltVal val="0"/>
                                          </p:val>
                                        </p:tav>
                                        <p:tav tm="100000">
                                          <p:val>
                                            <p:strVal val="#ppt_w"/>
                                          </p:val>
                                        </p:tav>
                                      </p:tavLst>
                                    </p:anim>
                                    <p:anim calcmode="lin" valueType="num">
                                      <p:cBhvr>
                                        <p:cTn id="33" dur="500" fill="hold"/>
                                        <p:tgtEl>
                                          <p:spTgt spid="60"/>
                                        </p:tgtEl>
                                        <p:attrNameLst>
                                          <p:attrName>ppt_h</p:attrName>
                                        </p:attrNameLst>
                                      </p:cBhvr>
                                      <p:tavLst>
                                        <p:tav tm="0">
                                          <p:val>
                                            <p:fltVal val="0"/>
                                          </p:val>
                                        </p:tav>
                                        <p:tav tm="100000">
                                          <p:val>
                                            <p:strVal val="#ppt_h"/>
                                          </p:val>
                                        </p:tav>
                                      </p:tavLst>
                                    </p:anim>
                                    <p:animEffect transition="in" filter="fade">
                                      <p:cBhvr>
                                        <p:cTn id="34" dur="500"/>
                                        <p:tgtEl>
                                          <p:spTgt spid="60"/>
                                        </p:tgtEl>
                                      </p:cBhvr>
                                    </p:animEffect>
                                  </p:childTnLst>
                                </p:cTn>
                              </p:par>
                            </p:childTnLst>
                          </p:cTn>
                        </p:par>
                        <p:par>
                          <p:cTn id="35" fill="hold">
                            <p:stCondLst>
                              <p:cond delay="1750"/>
                            </p:stCondLst>
                            <p:childTnLst>
                              <p:par>
                                <p:cTn id="36" presetID="42" presetClass="entr" presetSubtype="0" fill="hold" nodeType="after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anim calcmode="lin" valueType="num">
                                      <p:cBhvr>
                                        <p:cTn id="39" dur="500" fill="hold"/>
                                        <p:tgtEl>
                                          <p:spTgt spid="17"/>
                                        </p:tgtEl>
                                        <p:attrNameLst>
                                          <p:attrName>ppt_x</p:attrName>
                                        </p:attrNameLst>
                                      </p:cBhvr>
                                      <p:tavLst>
                                        <p:tav tm="0">
                                          <p:val>
                                            <p:strVal val="#ppt_x"/>
                                          </p:val>
                                        </p:tav>
                                        <p:tav tm="100000">
                                          <p:val>
                                            <p:strVal val="#ppt_x"/>
                                          </p:val>
                                        </p:tav>
                                      </p:tavLst>
                                    </p:anim>
                                    <p:anim calcmode="lin" valueType="num">
                                      <p:cBhvr>
                                        <p:cTn id="40" dur="500" fill="hold"/>
                                        <p:tgtEl>
                                          <p:spTgt spid="17"/>
                                        </p:tgtEl>
                                        <p:attrNameLst>
                                          <p:attrName>ppt_y</p:attrName>
                                        </p:attrNameLst>
                                      </p:cBhvr>
                                      <p:tavLst>
                                        <p:tav tm="0">
                                          <p:val>
                                            <p:strVal val="#ppt_y+.1"/>
                                          </p:val>
                                        </p:tav>
                                        <p:tav tm="100000">
                                          <p:val>
                                            <p:strVal val="#ppt_y"/>
                                          </p:val>
                                        </p:tav>
                                      </p:tavLst>
                                    </p:anim>
                                  </p:childTnLst>
                                </p:cTn>
                              </p:par>
                              <p:par>
                                <p:cTn id="41" presetID="53" presetClass="entr" presetSubtype="16" fill="hold" nodeType="with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p:cTn id="43" dur="500" fill="hold"/>
                                        <p:tgtEl>
                                          <p:spTgt spid="7"/>
                                        </p:tgtEl>
                                        <p:attrNameLst>
                                          <p:attrName>ppt_w</p:attrName>
                                        </p:attrNameLst>
                                      </p:cBhvr>
                                      <p:tavLst>
                                        <p:tav tm="0">
                                          <p:val>
                                            <p:fltVal val="0"/>
                                          </p:val>
                                        </p:tav>
                                        <p:tav tm="100000">
                                          <p:val>
                                            <p:strVal val="#ppt_w"/>
                                          </p:val>
                                        </p:tav>
                                      </p:tavLst>
                                    </p:anim>
                                    <p:anim calcmode="lin" valueType="num">
                                      <p:cBhvr>
                                        <p:cTn id="44" dur="500" fill="hold"/>
                                        <p:tgtEl>
                                          <p:spTgt spid="7"/>
                                        </p:tgtEl>
                                        <p:attrNameLst>
                                          <p:attrName>ppt_h</p:attrName>
                                        </p:attrNameLst>
                                      </p:cBhvr>
                                      <p:tavLst>
                                        <p:tav tm="0">
                                          <p:val>
                                            <p:fltVal val="0"/>
                                          </p:val>
                                        </p:tav>
                                        <p:tav tm="100000">
                                          <p:val>
                                            <p:strVal val="#ppt_h"/>
                                          </p:val>
                                        </p:tav>
                                      </p:tavLst>
                                    </p:anim>
                                    <p:animEffect transition="in" filter="fade">
                                      <p:cBhvr>
                                        <p:cTn id="45" dur="500"/>
                                        <p:tgtEl>
                                          <p:spTgt spid="7"/>
                                        </p:tgtEl>
                                      </p:cBhvr>
                                    </p:animEffect>
                                  </p:childTnLst>
                                </p:cTn>
                              </p:par>
                            </p:childTnLst>
                          </p:cTn>
                        </p:par>
                      </p:childTnLst>
                    </p:cTn>
                  </p:par>
                  <p:par>
                    <p:cTn id="46" fill="hold">
                      <p:stCondLst>
                        <p:cond delay="indefinite"/>
                      </p:stCondLst>
                      <p:childTnLst>
                        <p:par>
                          <p:cTn id="47" fill="hold">
                            <p:stCondLst>
                              <p:cond delay="0"/>
                            </p:stCondLst>
                            <p:childTnLst>
                              <p:par>
                                <p:cTn id="48" presetID="53" presetClass="entr" presetSubtype="16" fill="hold" grpId="0" nodeType="clickEffect">
                                  <p:stCondLst>
                                    <p:cond delay="0"/>
                                  </p:stCondLst>
                                  <p:childTnLst>
                                    <p:set>
                                      <p:cBhvr>
                                        <p:cTn id="49" dur="1" fill="hold">
                                          <p:stCondLst>
                                            <p:cond delay="0"/>
                                          </p:stCondLst>
                                        </p:cTn>
                                        <p:tgtEl>
                                          <p:spTgt spid="108"/>
                                        </p:tgtEl>
                                        <p:attrNameLst>
                                          <p:attrName>style.visibility</p:attrName>
                                        </p:attrNameLst>
                                      </p:cBhvr>
                                      <p:to>
                                        <p:strVal val="visible"/>
                                      </p:to>
                                    </p:set>
                                    <p:anim calcmode="lin" valueType="num">
                                      <p:cBhvr>
                                        <p:cTn id="50" dur="500" fill="hold"/>
                                        <p:tgtEl>
                                          <p:spTgt spid="108"/>
                                        </p:tgtEl>
                                        <p:attrNameLst>
                                          <p:attrName>ppt_w</p:attrName>
                                        </p:attrNameLst>
                                      </p:cBhvr>
                                      <p:tavLst>
                                        <p:tav tm="0">
                                          <p:val>
                                            <p:fltVal val="0"/>
                                          </p:val>
                                        </p:tav>
                                        <p:tav tm="100000">
                                          <p:val>
                                            <p:strVal val="#ppt_w"/>
                                          </p:val>
                                        </p:tav>
                                      </p:tavLst>
                                    </p:anim>
                                    <p:anim calcmode="lin" valueType="num">
                                      <p:cBhvr>
                                        <p:cTn id="51" dur="500" fill="hold"/>
                                        <p:tgtEl>
                                          <p:spTgt spid="108"/>
                                        </p:tgtEl>
                                        <p:attrNameLst>
                                          <p:attrName>ppt_h</p:attrName>
                                        </p:attrNameLst>
                                      </p:cBhvr>
                                      <p:tavLst>
                                        <p:tav tm="0">
                                          <p:val>
                                            <p:fltVal val="0"/>
                                          </p:val>
                                        </p:tav>
                                        <p:tav tm="100000">
                                          <p:val>
                                            <p:strVal val="#ppt_h"/>
                                          </p:val>
                                        </p:tav>
                                      </p:tavLst>
                                    </p:anim>
                                    <p:animEffect transition="in" filter="fade">
                                      <p:cBhvr>
                                        <p:cTn id="52" dur="500"/>
                                        <p:tgtEl>
                                          <p:spTgt spid="108"/>
                                        </p:tgtEl>
                                      </p:cBhvr>
                                    </p:animEffect>
                                  </p:childTnLst>
                                </p:cTn>
                              </p:par>
                              <p:par>
                                <p:cTn id="53" presetID="53" presetClass="entr" presetSubtype="16" fill="hold" grpId="0" nodeType="withEffect">
                                  <p:stCondLst>
                                    <p:cond delay="250"/>
                                  </p:stCondLst>
                                  <p:childTnLst>
                                    <p:set>
                                      <p:cBhvr>
                                        <p:cTn id="54" dur="1" fill="hold">
                                          <p:stCondLst>
                                            <p:cond delay="0"/>
                                          </p:stCondLst>
                                        </p:cTn>
                                        <p:tgtEl>
                                          <p:spTgt spid="109"/>
                                        </p:tgtEl>
                                        <p:attrNameLst>
                                          <p:attrName>style.visibility</p:attrName>
                                        </p:attrNameLst>
                                      </p:cBhvr>
                                      <p:to>
                                        <p:strVal val="visible"/>
                                      </p:to>
                                    </p:set>
                                    <p:anim calcmode="lin" valueType="num">
                                      <p:cBhvr>
                                        <p:cTn id="55" dur="500" fill="hold"/>
                                        <p:tgtEl>
                                          <p:spTgt spid="109"/>
                                        </p:tgtEl>
                                        <p:attrNameLst>
                                          <p:attrName>ppt_w</p:attrName>
                                        </p:attrNameLst>
                                      </p:cBhvr>
                                      <p:tavLst>
                                        <p:tav tm="0">
                                          <p:val>
                                            <p:fltVal val="0"/>
                                          </p:val>
                                        </p:tav>
                                        <p:tav tm="100000">
                                          <p:val>
                                            <p:strVal val="#ppt_w"/>
                                          </p:val>
                                        </p:tav>
                                      </p:tavLst>
                                    </p:anim>
                                    <p:anim calcmode="lin" valueType="num">
                                      <p:cBhvr>
                                        <p:cTn id="56" dur="500" fill="hold"/>
                                        <p:tgtEl>
                                          <p:spTgt spid="109"/>
                                        </p:tgtEl>
                                        <p:attrNameLst>
                                          <p:attrName>ppt_h</p:attrName>
                                        </p:attrNameLst>
                                      </p:cBhvr>
                                      <p:tavLst>
                                        <p:tav tm="0">
                                          <p:val>
                                            <p:fltVal val="0"/>
                                          </p:val>
                                        </p:tav>
                                        <p:tav tm="100000">
                                          <p:val>
                                            <p:strVal val="#ppt_h"/>
                                          </p:val>
                                        </p:tav>
                                      </p:tavLst>
                                    </p:anim>
                                    <p:animEffect transition="in" filter="fade">
                                      <p:cBhvr>
                                        <p:cTn id="57" dur="500"/>
                                        <p:tgtEl>
                                          <p:spTgt spid="109"/>
                                        </p:tgtEl>
                                      </p:cBhvr>
                                    </p:animEffect>
                                  </p:childTnLst>
                                </p:cTn>
                              </p:par>
                              <p:par>
                                <p:cTn id="58" presetID="53" presetClass="entr" presetSubtype="16" fill="hold" grpId="0" nodeType="withEffect">
                                  <p:stCondLst>
                                    <p:cond delay="500"/>
                                  </p:stCondLst>
                                  <p:childTnLst>
                                    <p:set>
                                      <p:cBhvr>
                                        <p:cTn id="59" dur="1" fill="hold">
                                          <p:stCondLst>
                                            <p:cond delay="0"/>
                                          </p:stCondLst>
                                        </p:cTn>
                                        <p:tgtEl>
                                          <p:spTgt spid="110"/>
                                        </p:tgtEl>
                                        <p:attrNameLst>
                                          <p:attrName>style.visibility</p:attrName>
                                        </p:attrNameLst>
                                      </p:cBhvr>
                                      <p:to>
                                        <p:strVal val="visible"/>
                                      </p:to>
                                    </p:set>
                                    <p:anim calcmode="lin" valueType="num">
                                      <p:cBhvr>
                                        <p:cTn id="60" dur="500" fill="hold"/>
                                        <p:tgtEl>
                                          <p:spTgt spid="110"/>
                                        </p:tgtEl>
                                        <p:attrNameLst>
                                          <p:attrName>ppt_w</p:attrName>
                                        </p:attrNameLst>
                                      </p:cBhvr>
                                      <p:tavLst>
                                        <p:tav tm="0">
                                          <p:val>
                                            <p:fltVal val="0"/>
                                          </p:val>
                                        </p:tav>
                                        <p:tav tm="100000">
                                          <p:val>
                                            <p:strVal val="#ppt_w"/>
                                          </p:val>
                                        </p:tav>
                                      </p:tavLst>
                                    </p:anim>
                                    <p:anim calcmode="lin" valueType="num">
                                      <p:cBhvr>
                                        <p:cTn id="61" dur="500" fill="hold"/>
                                        <p:tgtEl>
                                          <p:spTgt spid="110"/>
                                        </p:tgtEl>
                                        <p:attrNameLst>
                                          <p:attrName>ppt_h</p:attrName>
                                        </p:attrNameLst>
                                      </p:cBhvr>
                                      <p:tavLst>
                                        <p:tav tm="0">
                                          <p:val>
                                            <p:fltVal val="0"/>
                                          </p:val>
                                        </p:tav>
                                        <p:tav tm="100000">
                                          <p:val>
                                            <p:strVal val="#ppt_h"/>
                                          </p:val>
                                        </p:tav>
                                      </p:tavLst>
                                    </p:anim>
                                    <p:animEffect transition="in" filter="fade">
                                      <p:cBhvr>
                                        <p:cTn id="62" dur="500"/>
                                        <p:tgtEl>
                                          <p:spTgt spid="110"/>
                                        </p:tgtEl>
                                      </p:cBhvr>
                                    </p:animEffect>
                                  </p:childTnLst>
                                </p:cTn>
                              </p:par>
                              <p:par>
                                <p:cTn id="63" presetID="53" presetClass="entr" presetSubtype="16" fill="hold" grpId="0" nodeType="withEffect">
                                  <p:stCondLst>
                                    <p:cond delay="750"/>
                                  </p:stCondLst>
                                  <p:childTnLst>
                                    <p:set>
                                      <p:cBhvr>
                                        <p:cTn id="64" dur="1" fill="hold">
                                          <p:stCondLst>
                                            <p:cond delay="0"/>
                                          </p:stCondLst>
                                        </p:cTn>
                                        <p:tgtEl>
                                          <p:spTgt spid="111"/>
                                        </p:tgtEl>
                                        <p:attrNameLst>
                                          <p:attrName>style.visibility</p:attrName>
                                        </p:attrNameLst>
                                      </p:cBhvr>
                                      <p:to>
                                        <p:strVal val="visible"/>
                                      </p:to>
                                    </p:set>
                                    <p:anim calcmode="lin" valueType="num">
                                      <p:cBhvr>
                                        <p:cTn id="65" dur="500" fill="hold"/>
                                        <p:tgtEl>
                                          <p:spTgt spid="111"/>
                                        </p:tgtEl>
                                        <p:attrNameLst>
                                          <p:attrName>ppt_w</p:attrName>
                                        </p:attrNameLst>
                                      </p:cBhvr>
                                      <p:tavLst>
                                        <p:tav tm="0">
                                          <p:val>
                                            <p:fltVal val="0"/>
                                          </p:val>
                                        </p:tav>
                                        <p:tav tm="100000">
                                          <p:val>
                                            <p:strVal val="#ppt_w"/>
                                          </p:val>
                                        </p:tav>
                                      </p:tavLst>
                                    </p:anim>
                                    <p:anim calcmode="lin" valueType="num">
                                      <p:cBhvr>
                                        <p:cTn id="66" dur="500" fill="hold"/>
                                        <p:tgtEl>
                                          <p:spTgt spid="111"/>
                                        </p:tgtEl>
                                        <p:attrNameLst>
                                          <p:attrName>ppt_h</p:attrName>
                                        </p:attrNameLst>
                                      </p:cBhvr>
                                      <p:tavLst>
                                        <p:tav tm="0">
                                          <p:val>
                                            <p:fltVal val="0"/>
                                          </p:val>
                                        </p:tav>
                                        <p:tav tm="100000">
                                          <p:val>
                                            <p:strVal val="#ppt_h"/>
                                          </p:val>
                                        </p:tav>
                                      </p:tavLst>
                                    </p:anim>
                                    <p:animEffect transition="in" filter="fade">
                                      <p:cBhvr>
                                        <p:cTn id="67" dur="500"/>
                                        <p:tgtEl>
                                          <p:spTgt spid="111"/>
                                        </p:tgtEl>
                                      </p:cBhvr>
                                    </p:animEffect>
                                  </p:childTnLst>
                                </p:cTn>
                              </p:par>
                              <p:par>
                                <p:cTn id="68" presetID="53" presetClass="entr" presetSubtype="16" fill="hold" grpId="0" nodeType="withEffect">
                                  <p:stCondLst>
                                    <p:cond delay="1000"/>
                                  </p:stCondLst>
                                  <p:childTnLst>
                                    <p:set>
                                      <p:cBhvr>
                                        <p:cTn id="69" dur="1" fill="hold">
                                          <p:stCondLst>
                                            <p:cond delay="0"/>
                                          </p:stCondLst>
                                        </p:cTn>
                                        <p:tgtEl>
                                          <p:spTgt spid="112"/>
                                        </p:tgtEl>
                                        <p:attrNameLst>
                                          <p:attrName>style.visibility</p:attrName>
                                        </p:attrNameLst>
                                      </p:cBhvr>
                                      <p:to>
                                        <p:strVal val="visible"/>
                                      </p:to>
                                    </p:set>
                                    <p:anim calcmode="lin" valueType="num">
                                      <p:cBhvr>
                                        <p:cTn id="70" dur="500" fill="hold"/>
                                        <p:tgtEl>
                                          <p:spTgt spid="112"/>
                                        </p:tgtEl>
                                        <p:attrNameLst>
                                          <p:attrName>ppt_w</p:attrName>
                                        </p:attrNameLst>
                                      </p:cBhvr>
                                      <p:tavLst>
                                        <p:tav tm="0">
                                          <p:val>
                                            <p:fltVal val="0"/>
                                          </p:val>
                                        </p:tav>
                                        <p:tav tm="100000">
                                          <p:val>
                                            <p:strVal val="#ppt_w"/>
                                          </p:val>
                                        </p:tav>
                                      </p:tavLst>
                                    </p:anim>
                                    <p:anim calcmode="lin" valueType="num">
                                      <p:cBhvr>
                                        <p:cTn id="71" dur="500" fill="hold"/>
                                        <p:tgtEl>
                                          <p:spTgt spid="112"/>
                                        </p:tgtEl>
                                        <p:attrNameLst>
                                          <p:attrName>ppt_h</p:attrName>
                                        </p:attrNameLst>
                                      </p:cBhvr>
                                      <p:tavLst>
                                        <p:tav tm="0">
                                          <p:val>
                                            <p:fltVal val="0"/>
                                          </p:val>
                                        </p:tav>
                                        <p:tav tm="100000">
                                          <p:val>
                                            <p:strVal val="#ppt_h"/>
                                          </p:val>
                                        </p:tav>
                                      </p:tavLst>
                                    </p:anim>
                                    <p:animEffect transition="in" filter="fade">
                                      <p:cBhvr>
                                        <p:cTn id="72" dur="500"/>
                                        <p:tgtEl>
                                          <p:spTgt spid="112"/>
                                        </p:tgtEl>
                                      </p:cBhvr>
                                    </p:animEffect>
                                  </p:childTnLst>
                                </p:cTn>
                              </p:par>
                              <p:par>
                                <p:cTn id="73" presetID="53" presetClass="entr" presetSubtype="16" fill="hold" nodeType="withEffect">
                                  <p:stCondLst>
                                    <p:cond delay="1250"/>
                                  </p:stCondLst>
                                  <p:childTnLst>
                                    <p:set>
                                      <p:cBhvr>
                                        <p:cTn id="74" dur="1" fill="hold">
                                          <p:stCondLst>
                                            <p:cond delay="0"/>
                                          </p:stCondLst>
                                        </p:cTn>
                                        <p:tgtEl>
                                          <p:spTgt spid="113"/>
                                        </p:tgtEl>
                                        <p:attrNameLst>
                                          <p:attrName>style.visibility</p:attrName>
                                        </p:attrNameLst>
                                      </p:cBhvr>
                                      <p:to>
                                        <p:strVal val="visible"/>
                                      </p:to>
                                    </p:set>
                                    <p:anim calcmode="lin" valueType="num">
                                      <p:cBhvr>
                                        <p:cTn id="75" dur="500" fill="hold"/>
                                        <p:tgtEl>
                                          <p:spTgt spid="113"/>
                                        </p:tgtEl>
                                        <p:attrNameLst>
                                          <p:attrName>ppt_w</p:attrName>
                                        </p:attrNameLst>
                                      </p:cBhvr>
                                      <p:tavLst>
                                        <p:tav tm="0">
                                          <p:val>
                                            <p:fltVal val="0"/>
                                          </p:val>
                                        </p:tav>
                                        <p:tav tm="100000">
                                          <p:val>
                                            <p:strVal val="#ppt_w"/>
                                          </p:val>
                                        </p:tav>
                                      </p:tavLst>
                                    </p:anim>
                                    <p:anim calcmode="lin" valueType="num">
                                      <p:cBhvr>
                                        <p:cTn id="76" dur="500" fill="hold"/>
                                        <p:tgtEl>
                                          <p:spTgt spid="113"/>
                                        </p:tgtEl>
                                        <p:attrNameLst>
                                          <p:attrName>ppt_h</p:attrName>
                                        </p:attrNameLst>
                                      </p:cBhvr>
                                      <p:tavLst>
                                        <p:tav tm="0">
                                          <p:val>
                                            <p:fltVal val="0"/>
                                          </p:val>
                                        </p:tav>
                                        <p:tav tm="100000">
                                          <p:val>
                                            <p:strVal val="#ppt_h"/>
                                          </p:val>
                                        </p:tav>
                                      </p:tavLst>
                                    </p:anim>
                                    <p:animEffect transition="in" filter="fade">
                                      <p:cBhvr>
                                        <p:cTn id="77" dur="500"/>
                                        <p:tgtEl>
                                          <p:spTgt spid="113"/>
                                        </p:tgtEl>
                                      </p:cBhvr>
                                    </p:animEffect>
                                  </p:childTnLst>
                                </p:cTn>
                              </p:par>
                            </p:childTnLst>
                          </p:cTn>
                        </p:par>
                        <p:par>
                          <p:cTn id="78" fill="hold">
                            <p:stCondLst>
                              <p:cond delay="1750"/>
                            </p:stCondLst>
                            <p:childTnLst>
                              <p:par>
                                <p:cTn id="79" presetID="42" presetClass="entr" presetSubtype="0" fill="hold" nodeType="afterEffect">
                                  <p:stCondLst>
                                    <p:cond delay="0"/>
                                  </p:stCondLst>
                                  <p:childTnLst>
                                    <p:set>
                                      <p:cBhvr>
                                        <p:cTn id="80" dur="1" fill="hold">
                                          <p:stCondLst>
                                            <p:cond delay="0"/>
                                          </p:stCondLst>
                                        </p:cTn>
                                        <p:tgtEl>
                                          <p:spTgt spid="118"/>
                                        </p:tgtEl>
                                        <p:attrNameLst>
                                          <p:attrName>style.visibility</p:attrName>
                                        </p:attrNameLst>
                                      </p:cBhvr>
                                      <p:to>
                                        <p:strVal val="visible"/>
                                      </p:to>
                                    </p:set>
                                    <p:animEffect transition="in" filter="fade">
                                      <p:cBhvr>
                                        <p:cTn id="81" dur="500"/>
                                        <p:tgtEl>
                                          <p:spTgt spid="118"/>
                                        </p:tgtEl>
                                      </p:cBhvr>
                                    </p:animEffect>
                                    <p:anim calcmode="lin" valueType="num">
                                      <p:cBhvr>
                                        <p:cTn id="82" dur="500" fill="hold"/>
                                        <p:tgtEl>
                                          <p:spTgt spid="118"/>
                                        </p:tgtEl>
                                        <p:attrNameLst>
                                          <p:attrName>ppt_x</p:attrName>
                                        </p:attrNameLst>
                                      </p:cBhvr>
                                      <p:tavLst>
                                        <p:tav tm="0">
                                          <p:val>
                                            <p:strVal val="#ppt_x"/>
                                          </p:val>
                                        </p:tav>
                                        <p:tav tm="100000">
                                          <p:val>
                                            <p:strVal val="#ppt_x"/>
                                          </p:val>
                                        </p:tav>
                                      </p:tavLst>
                                    </p:anim>
                                    <p:anim calcmode="lin" valueType="num">
                                      <p:cBhvr>
                                        <p:cTn id="83" dur="500" fill="hold"/>
                                        <p:tgtEl>
                                          <p:spTgt spid="118"/>
                                        </p:tgtEl>
                                        <p:attrNameLst>
                                          <p:attrName>ppt_y</p:attrName>
                                        </p:attrNameLst>
                                      </p:cBhvr>
                                      <p:tavLst>
                                        <p:tav tm="0">
                                          <p:val>
                                            <p:strVal val="#ppt_y+.1"/>
                                          </p:val>
                                        </p:tav>
                                        <p:tav tm="100000">
                                          <p:val>
                                            <p:strVal val="#ppt_y"/>
                                          </p:val>
                                        </p:tav>
                                      </p:tavLst>
                                    </p:anim>
                                  </p:childTnLst>
                                </p:cTn>
                              </p:par>
                              <p:par>
                                <p:cTn id="84" presetID="53" presetClass="entr" presetSubtype="16" fill="hold" nodeType="withEffect">
                                  <p:stCondLst>
                                    <p:cond delay="0"/>
                                  </p:stCondLst>
                                  <p:childTnLst>
                                    <p:set>
                                      <p:cBhvr>
                                        <p:cTn id="85" dur="1" fill="hold">
                                          <p:stCondLst>
                                            <p:cond delay="0"/>
                                          </p:stCondLst>
                                        </p:cTn>
                                        <p:tgtEl>
                                          <p:spTgt spid="19"/>
                                        </p:tgtEl>
                                        <p:attrNameLst>
                                          <p:attrName>style.visibility</p:attrName>
                                        </p:attrNameLst>
                                      </p:cBhvr>
                                      <p:to>
                                        <p:strVal val="visible"/>
                                      </p:to>
                                    </p:set>
                                    <p:anim calcmode="lin" valueType="num">
                                      <p:cBhvr>
                                        <p:cTn id="86" dur="500" fill="hold"/>
                                        <p:tgtEl>
                                          <p:spTgt spid="19"/>
                                        </p:tgtEl>
                                        <p:attrNameLst>
                                          <p:attrName>ppt_w</p:attrName>
                                        </p:attrNameLst>
                                      </p:cBhvr>
                                      <p:tavLst>
                                        <p:tav tm="0">
                                          <p:val>
                                            <p:fltVal val="0"/>
                                          </p:val>
                                        </p:tav>
                                        <p:tav tm="100000">
                                          <p:val>
                                            <p:strVal val="#ppt_w"/>
                                          </p:val>
                                        </p:tav>
                                      </p:tavLst>
                                    </p:anim>
                                    <p:anim calcmode="lin" valueType="num">
                                      <p:cBhvr>
                                        <p:cTn id="87" dur="500" fill="hold"/>
                                        <p:tgtEl>
                                          <p:spTgt spid="19"/>
                                        </p:tgtEl>
                                        <p:attrNameLst>
                                          <p:attrName>ppt_h</p:attrName>
                                        </p:attrNameLst>
                                      </p:cBhvr>
                                      <p:tavLst>
                                        <p:tav tm="0">
                                          <p:val>
                                            <p:fltVal val="0"/>
                                          </p:val>
                                        </p:tav>
                                        <p:tav tm="100000">
                                          <p:val>
                                            <p:strVal val="#ppt_h"/>
                                          </p:val>
                                        </p:tav>
                                      </p:tavLst>
                                    </p:anim>
                                    <p:animEffect transition="in" filter="fade">
                                      <p:cBhvr>
                                        <p:cTn id="88" dur="500"/>
                                        <p:tgtEl>
                                          <p:spTgt spid="19"/>
                                        </p:tgtEl>
                                      </p:cBhvr>
                                    </p:animEffect>
                                  </p:childTnLst>
                                </p:cTn>
                              </p:par>
                            </p:childTnLst>
                          </p:cTn>
                        </p:par>
                      </p:childTnLst>
                    </p:cTn>
                  </p:par>
                  <p:par>
                    <p:cTn id="89" fill="hold">
                      <p:stCondLst>
                        <p:cond delay="indefinite"/>
                      </p:stCondLst>
                      <p:childTnLst>
                        <p:par>
                          <p:cTn id="90" fill="hold">
                            <p:stCondLst>
                              <p:cond delay="0"/>
                            </p:stCondLst>
                            <p:childTnLst>
                              <p:par>
                                <p:cTn id="91" presetID="53" presetClass="entr" presetSubtype="16" fill="hold" grpId="0" nodeType="clickEffect">
                                  <p:stCondLst>
                                    <p:cond delay="0"/>
                                  </p:stCondLst>
                                  <p:childTnLst>
                                    <p:set>
                                      <p:cBhvr>
                                        <p:cTn id="92" dur="1" fill="hold">
                                          <p:stCondLst>
                                            <p:cond delay="0"/>
                                          </p:stCondLst>
                                        </p:cTn>
                                        <p:tgtEl>
                                          <p:spTgt spid="121"/>
                                        </p:tgtEl>
                                        <p:attrNameLst>
                                          <p:attrName>style.visibility</p:attrName>
                                        </p:attrNameLst>
                                      </p:cBhvr>
                                      <p:to>
                                        <p:strVal val="visible"/>
                                      </p:to>
                                    </p:set>
                                    <p:anim calcmode="lin" valueType="num">
                                      <p:cBhvr>
                                        <p:cTn id="93" dur="500" fill="hold"/>
                                        <p:tgtEl>
                                          <p:spTgt spid="121"/>
                                        </p:tgtEl>
                                        <p:attrNameLst>
                                          <p:attrName>ppt_w</p:attrName>
                                        </p:attrNameLst>
                                      </p:cBhvr>
                                      <p:tavLst>
                                        <p:tav tm="0">
                                          <p:val>
                                            <p:fltVal val="0"/>
                                          </p:val>
                                        </p:tav>
                                        <p:tav tm="100000">
                                          <p:val>
                                            <p:strVal val="#ppt_w"/>
                                          </p:val>
                                        </p:tav>
                                      </p:tavLst>
                                    </p:anim>
                                    <p:anim calcmode="lin" valueType="num">
                                      <p:cBhvr>
                                        <p:cTn id="94" dur="500" fill="hold"/>
                                        <p:tgtEl>
                                          <p:spTgt spid="121"/>
                                        </p:tgtEl>
                                        <p:attrNameLst>
                                          <p:attrName>ppt_h</p:attrName>
                                        </p:attrNameLst>
                                      </p:cBhvr>
                                      <p:tavLst>
                                        <p:tav tm="0">
                                          <p:val>
                                            <p:fltVal val="0"/>
                                          </p:val>
                                        </p:tav>
                                        <p:tav tm="100000">
                                          <p:val>
                                            <p:strVal val="#ppt_h"/>
                                          </p:val>
                                        </p:tav>
                                      </p:tavLst>
                                    </p:anim>
                                    <p:animEffect transition="in" filter="fade">
                                      <p:cBhvr>
                                        <p:cTn id="95" dur="500"/>
                                        <p:tgtEl>
                                          <p:spTgt spid="121"/>
                                        </p:tgtEl>
                                      </p:cBhvr>
                                    </p:animEffect>
                                  </p:childTnLst>
                                </p:cTn>
                              </p:par>
                              <p:par>
                                <p:cTn id="96" presetID="53" presetClass="entr" presetSubtype="16" fill="hold" grpId="0" nodeType="withEffect">
                                  <p:stCondLst>
                                    <p:cond delay="250"/>
                                  </p:stCondLst>
                                  <p:childTnLst>
                                    <p:set>
                                      <p:cBhvr>
                                        <p:cTn id="97" dur="1" fill="hold">
                                          <p:stCondLst>
                                            <p:cond delay="0"/>
                                          </p:stCondLst>
                                        </p:cTn>
                                        <p:tgtEl>
                                          <p:spTgt spid="122"/>
                                        </p:tgtEl>
                                        <p:attrNameLst>
                                          <p:attrName>style.visibility</p:attrName>
                                        </p:attrNameLst>
                                      </p:cBhvr>
                                      <p:to>
                                        <p:strVal val="visible"/>
                                      </p:to>
                                    </p:set>
                                    <p:anim calcmode="lin" valueType="num">
                                      <p:cBhvr>
                                        <p:cTn id="98" dur="500" fill="hold"/>
                                        <p:tgtEl>
                                          <p:spTgt spid="122"/>
                                        </p:tgtEl>
                                        <p:attrNameLst>
                                          <p:attrName>ppt_w</p:attrName>
                                        </p:attrNameLst>
                                      </p:cBhvr>
                                      <p:tavLst>
                                        <p:tav tm="0">
                                          <p:val>
                                            <p:fltVal val="0"/>
                                          </p:val>
                                        </p:tav>
                                        <p:tav tm="100000">
                                          <p:val>
                                            <p:strVal val="#ppt_w"/>
                                          </p:val>
                                        </p:tav>
                                      </p:tavLst>
                                    </p:anim>
                                    <p:anim calcmode="lin" valueType="num">
                                      <p:cBhvr>
                                        <p:cTn id="99" dur="500" fill="hold"/>
                                        <p:tgtEl>
                                          <p:spTgt spid="122"/>
                                        </p:tgtEl>
                                        <p:attrNameLst>
                                          <p:attrName>ppt_h</p:attrName>
                                        </p:attrNameLst>
                                      </p:cBhvr>
                                      <p:tavLst>
                                        <p:tav tm="0">
                                          <p:val>
                                            <p:fltVal val="0"/>
                                          </p:val>
                                        </p:tav>
                                        <p:tav tm="100000">
                                          <p:val>
                                            <p:strVal val="#ppt_h"/>
                                          </p:val>
                                        </p:tav>
                                      </p:tavLst>
                                    </p:anim>
                                    <p:animEffect transition="in" filter="fade">
                                      <p:cBhvr>
                                        <p:cTn id="100" dur="500"/>
                                        <p:tgtEl>
                                          <p:spTgt spid="122"/>
                                        </p:tgtEl>
                                      </p:cBhvr>
                                    </p:animEffect>
                                  </p:childTnLst>
                                </p:cTn>
                              </p:par>
                              <p:par>
                                <p:cTn id="101" presetID="53" presetClass="entr" presetSubtype="16" fill="hold" grpId="0" nodeType="withEffect">
                                  <p:stCondLst>
                                    <p:cond delay="500"/>
                                  </p:stCondLst>
                                  <p:childTnLst>
                                    <p:set>
                                      <p:cBhvr>
                                        <p:cTn id="102" dur="1" fill="hold">
                                          <p:stCondLst>
                                            <p:cond delay="0"/>
                                          </p:stCondLst>
                                        </p:cTn>
                                        <p:tgtEl>
                                          <p:spTgt spid="123"/>
                                        </p:tgtEl>
                                        <p:attrNameLst>
                                          <p:attrName>style.visibility</p:attrName>
                                        </p:attrNameLst>
                                      </p:cBhvr>
                                      <p:to>
                                        <p:strVal val="visible"/>
                                      </p:to>
                                    </p:set>
                                    <p:anim calcmode="lin" valueType="num">
                                      <p:cBhvr>
                                        <p:cTn id="103" dur="500" fill="hold"/>
                                        <p:tgtEl>
                                          <p:spTgt spid="123"/>
                                        </p:tgtEl>
                                        <p:attrNameLst>
                                          <p:attrName>ppt_w</p:attrName>
                                        </p:attrNameLst>
                                      </p:cBhvr>
                                      <p:tavLst>
                                        <p:tav tm="0">
                                          <p:val>
                                            <p:fltVal val="0"/>
                                          </p:val>
                                        </p:tav>
                                        <p:tav tm="100000">
                                          <p:val>
                                            <p:strVal val="#ppt_w"/>
                                          </p:val>
                                        </p:tav>
                                      </p:tavLst>
                                    </p:anim>
                                    <p:anim calcmode="lin" valueType="num">
                                      <p:cBhvr>
                                        <p:cTn id="104" dur="500" fill="hold"/>
                                        <p:tgtEl>
                                          <p:spTgt spid="123"/>
                                        </p:tgtEl>
                                        <p:attrNameLst>
                                          <p:attrName>ppt_h</p:attrName>
                                        </p:attrNameLst>
                                      </p:cBhvr>
                                      <p:tavLst>
                                        <p:tav tm="0">
                                          <p:val>
                                            <p:fltVal val="0"/>
                                          </p:val>
                                        </p:tav>
                                        <p:tav tm="100000">
                                          <p:val>
                                            <p:strVal val="#ppt_h"/>
                                          </p:val>
                                        </p:tav>
                                      </p:tavLst>
                                    </p:anim>
                                    <p:animEffect transition="in" filter="fade">
                                      <p:cBhvr>
                                        <p:cTn id="105" dur="500"/>
                                        <p:tgtEl>
                                          <p:spTgt spid="123"/>
                                        </p:tgtEl>
                                      </p:cBhvr>
                                    </p:animEffect>
                                  </p:childTnLst>
                                </p:cTn>
                              </p:par>
                              <p:par>
                                <p:cTn id="106" presetID="53" presetClass="entr" presetSubtype="16" fill="hold" grpId="0" nodeType="withEffect">
                                  <p:stCondLst>
                                    <p:cond delay="750"/>
                                  </p:stCondLst>
                                  <p:childTnLst>
                                    <p:set>
                                      <p:cBhvr>
                                        <p:cTn id="107" dur="1" fill="hold">
                                          <p:stCondLst>
                                            <p:cond delay="0"/>
                                          </p:stCondLst>
                                        </p:cTn>
                                        <p:tgtEl>
                                          <p:spTgt spid="124"/>
                                        </p:tgtEl>
                                        <p:attrNameLst>
                                          <p:attrName>style.visibility</p:attrName>
                                        </p:attrNameLst>
                                      </p:cBhvr>
                                      <p:to>
                                        <p:strVal val="visible"/>
                                      </p:to>
                                    </p:set>
                                    <p:anim calcmode="lin" valueType="num">
                                      <p:cBhvr>
                                        <p:cTn id="108" dur="500" fill="hold"/>
                                        <p:tgtEl>
                                          <p:spTgt spid="124"/>
                                        </p:tgtEl>
                                        <p:attrNameLst>
                                          <p:attrName>ppt_w</p:attrName>
                                        </p:attrNameLst>
                                      </p:cBhvr>
                                      <p:tavLst>
                                        <p:tav tm="0">
                                          <p:val>
                                            <p:fltVal val="0"/>
                                          </p:val>
                                        </p:tav>
                                        <p:tav tm="100000">
                                          <p:val>
                                            <p:strVal val="#ppt_w"/>
                                          </p:val>
                                        </p:tav>
                                      </p:tavLst>
                                    </p:anim>
                                    <p:anim calcmode="lin" valueType="num">
                                      <p:cBhvr>
                                        <p:cTn id="109" dur="500" fill="hold"/>
                                        <p:tgtEl>
                                          <p:spTgt spid="124"/>
                                        </p:tgtEl>
                                        <p:attrNameLst>
                                          <p:attrName>ppt_h</p:attrName>
                                        </p:attrNameLst>
                                      </p:cBhvr>
                                      <p:tavLst>
                                        <p:tav tm="0">
                                          <p:val>
                                            <p:fltVal val="0"/>
                                          </p:val>
                                        </p:tav>
                                        <p:tav tm="100000">
                                          <p:val>
                                            <p:strVal val="#ppt_h"/>
                                          </p:val>
                                        </p:tav>
                                      </p:tavLst>
                                    </p:anim>
                                    <p:animEffect transition="in" filter="fade">
                                      <p:cBhvr>
                                        <p:cTn id="110" dur="500"/>
                                        <p:tgtEl>
                                          <p:spTgt spid="124"/>
                                        </p:tgtEl>
                                      </p:cBhvr>
                                    </p:animEffect>
                                  </p:childTnLst>
                                </p:cTn>
                              </p:par>
                              <p:par>
                                <p:cTn id="111" presetID="53" presetClass="entr" presetSubtype="16" fill="hold" grpId="0" nodeType="withEffect">
                                  <p:stCondLst>
                                    <p:cond delay="1000"/>
                                  </p:stCondLst>
                                  <p:childTnLst>
                                    <p:set>
                                      <p:cBhvr>
                                        <p:cTn id="112" dur="1" fill="hold">
                                          <p:stCondLst>
                                            <p:cond delay="0"/>
                                          </p:stCondLst>
                                        </p:cTn>
                                        <p:tgtEl>
                                          <p:spTgt spid="125"/>
                                        </p:tgtEl>
                                        <p:attrNameLst>
                                          <p:attrName>style.visibility</p:attrName>
                                        </p:attrNameLst>
                                      </p:cBhvr>
                                      <p:to>
                                        <p:strVal val="visible"/>
                                      </p:to>
                                    </p:set>
                                    <p:anim calcmode="lin" valueType="num">
                                      <p:cBhvr>
                                        <p:cTn id="113" dur="500" fill="hold"/>
                                        <p:tgtEl>
                                          <p:spTgt spid="125"/>
                                        </p:tgtEl>
                                        <p:attrNameLst>
                                          <p:attrName>ppt_w</p:attrName>
                                        </p:attrNameLst>
                                      </p:cBhvr>
                                      <p:tavLst>
                                        <p:tav tm="0">
                                          <p:val>
                                            <p:fltVal val="0"/>
                                          </p:val>
                                        </p:tav>
                                        <p:tav tm="100000">
                                          <p:val>
                                            <p:strVal val="#ppt_w"/>
                                          </p:val>
                                        </p:tav>
                                      </p:tavLst>
                                    </p:anim>
                                    <p:anim calcmode="lin" valueType="num">
                                      <p:cBhvr>
                                        <p:cTn id="114" dur="500" fill="hold"/>
                                        <p:tgtEl>
                                          <p:spTgt spid="125"/>
                                        </p:tgtEl>
                                        <p:attrNameLst>
                                          <p:attrName>ppt_h</p:attrName>
                                        </p:attrNameLst>
                                      </p:cBhvr>
                                      <p:tavLst>
                                        <p:tav tm="0">
                                          <p:val>
                                            <p:fltVal val="0"/>
                                          </p:val>
                                        </p:tav>
                                        <p:tav tm="100000">
                                          <p:val>
                                            <p:strVal val="#ppt_h"/>
                                          </p:val>
                                        </p:tav>
                                      </p:tavLst>
                                    </p:anim>
                                    <p:animEffect transition="in" filter="fade">
                                      <p:cBhvr>
                                        <p:cTn id="115" dur="500"/>
                                        <p:tgtEl>
                                          <p:spTgt spid="125"/>
                                        </p:tgtEl>
                                      </p:cBhvr>
                                    </p:animEffect>
                                  </p:childTnLst>
                                </p:cTn>
                              </p:par>
                              <p:par>
                                <p:cTn id="116" presetID="53" presetClass="entr" presetSubtype="16" fill="hold" nodeType="withEffect">
                                  <p:stCondLst>
                                    <p:cond delay="1250"/>
                                  </p:stCondLst>
                                  <p:childTnLst>
                                    <p:set>
                                      <p:cBhvr>
                                        <p:cTn id="117" dur="1" fill="hold">
                                          <p:stCondLst>
                                            <p:cond delay="0"/>
                                          </p:stCondLst>
                                        </p:cTn>
                                        <p:tgtEl>
                                          <p:spTgt spid="126"/>
                                        </p:tgtEl>
                                        <p:attrNameLst>
                                          <p:attrName>style.visibility</p:attrName>
                                        </p:attrNameLst>
                                      </p:cBhvr>
                                      <p:to>
                                        <p:strVal val="visible"/>
                                      </p:to>
                                    </p:set>
                                    <p:anim calcmode="lin" valueType="num">
                                      <p:cBhvr>
                                        <p:cTn id="118" dur="500" fill="hold"/>
                                        <p:tgtEl>
                                          <p:spTgt spid="126"/>
                                        </p:tgtEl>
                                        <p:attrNameLst>
                                          <p:attrName>ppt_w</p:attrName>
                                        </p:attrNameLst>
                                      </p:cBhvr>
                                      <p:tavLst>
                                        <p:tav tm="0">
                                          <p:val>
                                            <p:fltVal val="0"/>
                                          </p:val>
                                        </p:tav>
                                        <p:tav tm="100000">
                                          <p:val>
                                            <p:strVal val="#ppt_w"/>
                                          </p:val>
                                        </p:tav>
                                      </p:tavLst>
                                    </p:anim>
                                    <p:anim calcmode="lin" valueType="num">
                                      <p:cBhvr>
                                        <p:cTn id="119" dur="500" fill="hold"/>
                                        <p:tgtEl>
                                          <p:spTgt spid="126"/>
                                        </p:tgtEl>
                                        <p:attrNameLst>
                                          <p:attrName>ppt_h</p:attrName>
                                        </p:attrNameLst>
                                      </p:cBhvr>
                                      <p:tavLst>
                                        <p:tav tm="0">
                                          <p:val>
                                            <p:fltVal val="0"/>
                                          </p:val>
                                        </p:tav>
                                        <p:tav tm="100000">
                                          <p:val>
                                            <p:strVal val="#ppt_h"/>
                                          </p:val>
                                        </p:tav>
                                      </p:tavLst>
                                    </p:anim>
                                    <p:animEffect transition="in" filter="fade">
                                      <p:cBhvr>
                                        <p:cTn id="120" dur="500"/>
                                        <p:tgtEl>
                                          <p:spTgt spid="126"/>
                                        </p:tgtEl>
                                      </p:cBhvr>
                                    </p:animEffect>
                                  </p:childTnLst>
                                </p:cTn>
                              </p:par>
                            </p:childTnLst>
                          </p:cTn>
                        </p:par>
                        <p:par>
                          <p:cTn id="121" fill="hold">
                            <p:stCondLst>
                              <p:cond delay="1750"/>
                            </p:stCondLst>
                            <p:childTnLst>
                              <p:par>
                                <p:cTn id="122" presetID="42" presetClass="entr" presetSubtype="0" fill="hold" nodeType="afterEffect">
                                  <p:stCondLst>
                                    <p:cond delay="0"/>
                                  </p:stCondLst>
                                  <p:childTnLst>
                                    <p:set>
                                      <p:cBhvr>
                                        <p:cTn id="123" dur="1" fill="hold">
                                          <p:stCondLst>
                                            <p:cond delay="0"/>
                                          </p:stCondLst>
                                        </p:cTn>
                                        <p:tgtEl>
                                          <p:spTgt spid="131"/>
                                        </p:tgtEl>
                                        <p:attrNameLst>
                                          <p:attrName>style.visibility</p:attrName>
                                        </p:attrNameLst>
                                      </p:cBhvr>
                                      <p:to>
                                        <p:strVal val="visible"/>
                                      </p:to>
                                    </p:set>
                                    <p:animEffect transition="in" filter="fade">
                                      <p:cBhvr>
                                        <p:cTn id="124" dur="500"/>
                                        <p:tgtEl>
                                          <p:spTgt spid="131"/>
                                        </p:tgtEl>
                                      </p:cBhvr>
                                    </p:animEffect>
                                    <p:anim calcmode="lin" valueType="num">
                                      <p:cBhvr>
                                        <p:cTn id="125" dur="500" fill="hold"/>
                                        <p:tgtEl>
                                          <p:spTgt spid="131"/>
                                        </p:tgtEl>
                                        <p:attrNameLst>
                                          <p:attrName>ppt_x</p:attrName>
                                        </p:attrNameLst>
                                      </p:cBhvr>
                                      <p:tavLst>
                                        <p:tav tm="0">
                                          <p:val>
                                            <p:strVal val="#ppt_x"/>
                                          </p:val>
                                        </p:tav>
                                        <p:tav tm="100000">
                                          <p:val>
                                            <p:strVal val="#ppt_x"/>
                                          </p:val>
                                        </p:tav>
                                      </p:tavLst>
                                    </p:anim>
                                    <p:anim calcmode="lin" valueType="num">
                                      <p:cBhvr>
                                        <p:cTn id="126" dur="500" fill="hold"/>
                                        <p:tgtEl>
                                          <p:spTgt spid="131"/>
                                        </p:tgtEl>
                                        <p:attrNameLst>
                                          <p:attrName>ppt_y</p:attrName>
                                        </p:attrNameLst>
                                      </p:cBhvr>
                                      <p:tavLst>
                                        <p:tav tm="0">
                                          <p:val>
                                            <p:strVal val="#ppt_y+.1"/>
                                          </p:val>
                                        </p:tav>
                                        <p:tav tm="100000">
                                          <p:val>
                                            <p:strVal val="#ppt_y"/>
                                          </p:val>
                                        </p:tav>
                                      </p:tavLst>
                                    </p:anim>
                                  </p:childTnLst>
                                </p:cTn>
                              </p:par>
                              <p:par>
                                <p:cTn id="127" presetID="53" presetClass="entr" presetSubtype="16" fill="hold" nodeType="withEffect">
                                  <p:stCondLst>
                                    <p:cond delay="0"/>
                                  </p:stCondLst>
                                  <p:childTnLst>
                                    <p:set>
                                      <p:cBhvr>
                                        <p:cTn id="128" dur="1" fill="hold">
                                          <p:stCondLst>
                                            <p:cond delay="0"/>
                                          </p:stCondLst>
                                        </p:cTn>
                                        <p:tgtEl>
                                          <p:spTgt spid="21"/>
                                        </p:tgtEl>
                                        <p:attrNameLst>
                                          <p:attrName>style.visibility</p:attrName>
                                        </p:attrNameLst>
                                      </p:cBhvr>
                                      <p:to>
                                        <p:strVal val="visible"/>
                                      </p:to>
                                    </p:set>
                                    <p:anim calcmode="lin" valueType="num">
                                      <p:cBhvr>
                                        <p:cTn id="129" dur="500" fill="hold"/>
                                        <p:tgtEl>
                                          <p:spTgt spid="21"/>
                                        </p:tgtEl>
                                        <p:attrNameLst>
                                          <p:attrName>ppt_w</p:attrName>
                                        </p:attrNameLst>
                                      </p:cBhvr>
                                      <p:tavLst>
                                        <p:tav tm="0">
                                          <p:val>
                                            <p:fltVal val="0"/>
                                          </p:val>
                                        </p:tav>
                                        <p:tav tm="100000">
                                          <p:val>
                                            <p:strVal val="#ppt_w"/>
                                          </p:val>
                                        </p:tav>
                                      </p:tavLst>
                                    </p:anim>
                                    <p:anim calcmode="lin" valueType="num">
                                      <p:cBhvr>
                                        <p:cTn id="130" dur="500" fill="hold"/>
                                        <p:tgtEl>
                                          <p:spTgt spid="21"/>
                                        </p:tgtEl>
                                        <p:attrNameLst>
                                          <p:attrName>ppt_h</p:attrName>
                                        </p:attrNameLst>
                                      </p:cBhvr>
                                      <p:tavLst>
                                        <p:tav tm="0">
                                          <p:val>
                                            <p:fltVal val="0"/>
                                          </p:val>
                                        </p:tav>
                                        <p:tav tm="100000">
                                          <p:val>
                                            <p:strVal val="#ppt_h"/>
                                          </p:val>
                                        </p:tav>
                                      </p:tavLst>
                                    </p:anim>
                                    <p:animEffect transition="in" filter="fade">
                                      <p:cBhvr>
                                        <p:cTn id="13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4" grpId="0" animBg="1"/>
      <p:bldP spid="45" grpId="0" animBg="1"/>
      <p:bldP spid="77" grpId="0" animBg="1"/>
      <p:bldP spid="78" grpId="0" animBg="1"/>
      <p:bldP spid="108" grpId="0" animBg="1"/>
      <p:bldP spid="109" grpId="0" animBg="1"/>
      <p:bldP spid="110" grpId="0" animBg="1"/>
      <p:bldP spid="111" grpId="0" animBg="1"/>
      <p:bldP spid="112" grpId="0" animBg="1"/>
      <p:bldP spid="121" grpId="0" animBg="1"/>
      <p:bldP spid="122" grpId="0" animBg="1"/>
      <p:bldP spid="123" grpId="0" animBg="1"/>
      <p:bldP spid="124" grpId="0" animBg="1"/>
      <p:bldP spid="12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43" name="Oval 42">
            <a:extLst>
              <a:ext uri="{FF2B5EF4-FFF2-40B4-BE49-F238E27FC236}">
                <a16:creationId xmlns:a16="http://schemas.microsoft.com/office/drawing/2014/main" id="{16FB2ECF-1F32-4D64-9371-17C12225FCDA}"/>
              </a:ext>
            </a:extLst>
          </p:cNvPr>
          <p:cNvSpPr/>
          <p:nvPr/>
        </p:nvSpPr>
        <p:spPr>
          <a:xfrm>
            <a:off x="7430255" y="2870801"/>
            <a:ext cx="1025222" cy="1025222"/>
          </a:xfrm>
          <a:prstGeom prst="ellipse">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3" name="Straight Connector 2">
            <a:extLst>
              <a:ext uri="{FF2B5EF4-FFF2-40B4-BE49-F238E27FC236}">
                <a16:creationId xmlns:a16="http://schemas.microsoft.com/office/drawing/2014/main" id="{3368F6C0-9F8E-4775-915E-28D9E39262F4}"/>
              </a:ext>
            </a:extLst>
          </p:cNvPr>
          <p:cNvCxnSpPr>
            <a:cxnSpLocks/>
          </p:cNvCxnSpPr>
          <p:nvPr/>
        </p:nvCxnSpPr>
        <p:spPr>
          <a:xfrm>
            <a:off x="7942866" y="3830879"/>
            <a:ext cx="0" cy="1037222"/>
          </a:xfrm>
          <a:prstGeom prst="line">
            <a:avLst/>
          </a:prstGeom>
          <a:ln w="57150">
            <a:solidFill>
              <a:srgbClr val="000DFD"/>
            </a:solidFill>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0DECB40A-4838-47F9-98B6-1E5FF74A5251}"/>
              </a:ext>
            </a:extLst>
          </p:cNvPr>
          <p:cNvSpPr/>
          <p:nvPr/>
        </p:nvSpPr>
        <p:spPr>
          <a:xfrm>
            <a:off x="7557939" y="2998485"/>
            <a:ext cx="769854" cy="769854"/>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1" name="TextBox 70">
            <a:extLst>
              <a:ext uri="{FF2B5EF4-FFF2-40B4-BE49-F238E27FC236}">
                <a16:creationId xmlns:a16="http://schemas.microsoft.com/office/drawing/2014/main" id="{ABE3D059-B595-414F-981D-6E43EAF82DC6}"/>
              </a:ext>
            </a:extLst>
          </p:cNvPr>
          <p:cNvSpPr txBox="1"/>
          <p:nvPr/>
        </p:nvSpPr>
        <p:spPr>
          <a:xfrm>
            <a:off x="8645275" y="2967706"/>
            <a:ext cx="3003494" cy="830997"/>
          </a:xfrm>
          <a:prstGeom prst="rect">
            <a:avLst/>
          </a:prstGeom>
          <a:noFill/>
        </p:spPr>
        <p:txBody>
          <a:bodyPr wrap="square" rtlCol="0">
            <a:spAutoFit/>
          </a:bodyPr>
          <a:lstStyle/>
          <a:p>
            <a:r>
              <a:rPr lang="ar-SY" sz="2400" b="1" dirty="0">
                <a:ln w="0"/>
                <a:effectLst>
                  <a:outerShdw blurRad="38100" dist="19050" dir="2700000" algn="tl" rotWithShape="0">
                    <a:schemeClr val="dk1">
                      <a:alpha val="40000"/>
                    </a:schemeClr>
                  </a:outerShdw>
                </a:effectLst>
                <a:latin typeface="+mj-lt"/>
              </a:rPr>
              <a:t>الحصول على معلومات الموظفين </a:t>
            </a:r>
            <a:endParaRPr lang="en-US" sz="2400" b="1" dirty="0">
              <a:ln w="0"/>
              <a:effectLst>
                <a:outerShdw blurRad="38100" dist="19050" dir="2700000" algn="tl" rotWithShape="0">
                  <a:schemeClr val="dk1">
                    <a:alpha val="40000"/>
                  </a:schemeClr>
                </a:outerShdw>
              </a:effectLst>
              <a:latin typeface="+mj-lt"/>
            </a:endParaRPr>
          </a:p>
        </p:txBody>
      </p:sp>
      <p:sp>
        <p:nvSpPr>
          <p:cNvPr id="108" name="TextBox 107">
            <a:extLst>
              <a:ext uri="{FF2B5EF4-FFF2-40B4-BE49-F238E27FC236}">
                <a16:creationId xmlns:a16="http://schemas.microsoft.com/office/drawing/2014/main" id="{243A210A-3366-43AA-8E9F-141057DA669B}"/>
              </a:ext>
            </a:extLst>
          </p:cNvPr>
          <p:cNvSpPr txBox="1"/>
          <p:nvPr/>
        </p:nvSpPr>
        <p:spPr>
          <a:xfrm>
            <a:off x="4070949" y="2967912"/>
            <a:ext cx="3169510" cy="830997"/>
          </a:xfrm>
          <a:prstGeom prst="rect">
            <a:avLst/>
          </a:prstGeom>
          <a:noFill/>
        </p:spPr>
        <p:txBody>
          <a:bodyPr wrap="square" rtlCol="0">
            <a:spAutoFit/>
          </a:bodyPr>
          <a:lstStyle/>
          <a:p>
            <a:pPr algn="r"/>
            <a:r>
              <a:rPr lang="ar-SA" sz="1600" dirty="0">
                <a:ln w="0"/>
                <a:effectLst>
                  <a:outerShdw blurRad="38100" dist="19050" dir="2700000" algn="tl" rotWithShape="0">
                    <a:schemeClr val="dk1">
                      <a:alpha val="40000"/>
                    </a:schemeClr>
                  </a:outerShdw>
                </a:effectLst>
                <a:latin typeface="+mj-lt"/>
              </a:rPr>
              <a:t>بالأخص لوجوههم، حيث يتم تكامل نظامنا مع نظام التعرف على الوجوه من خلال وضع كاميرات مراقبة على مدخل المتجر</a:t>
            </a:r>
            <a:endParaRPr lang="en-US" sz="1600" dirty="0">
              <a:ln w="0"/>
              <a:effectLst>
                <a:outerShdw blurRad="38100" dist="19050" dir="2700000" algn="tl" rotWithShape="0">
                  <a:schemeClr val="dk1">
                    <a:alpha val="40000"/>
                  </a:schemeClr>
                </a:outerShdw>
              </a:effectLst>
              <a:latin typeface="+mj-lt"/>
            </a:endParaRPr>
          </a:p>
        </p:txBody>
      </p:sp>
      <p:sp>
        <p:nvSpPr>
          <p:cNvPr id="114" name="TextBox 113">
            <a:extLst>
              <a:ext uri="{FF2B5EF4-FFF2-40B4-BE49-F238E27FC236}">
                <a16:creationId xmlns:a16="http://schemas.microsoft.com/office/drawing/2014/main" id="{8294445F-D448-40F3-8F2A-FF2A29D292AC}"/>
              </a:ext>
            </a:extLst>
          </p:cNvPr>
          <p:cNvSpPr txBox="1"/>
          <p:nvPr/>
        </p:nvSpPr>
        <p:spPr>
          <a:xfrm>
            <a:off x="7661613" y="3022338"/>
            <a:ext cx="562506" cy="707886"/>
          </a:xfrm>
          <a:prstGeom prst="rect">
            <a:avLst/>
          </a:prstGeom>
          <a:noFill/>
        </p:spPr>
        <p:txBody>
          <a:bodyPr wrap="square" rtlCol="0">
            <a:spAutoFit/>
          </a:bodyPr>
          <a:lstStyle/>
          <a:p>
            <a:pPr algn="ctr"/>
            <a:r>
              <a:rPr lang="en-US" sz="4000" b="1" dirty="0">
                <a:ln w="0"/>
                <a:effectLst>
                  <a:outerShdw blurRad="38100" dist="19050" dir="2700000" algn="tl" rotWithShape="0">
                    <a:schemeClr val="dk1">
                      <a:alpha val="40000"/>
                    </a:schemeClr>
                  </a:outerShdw>
                </a:effectLst>
                <a:latin typeface="+mj-lt"/>
              </a:rPr>
              <a:t>1</a:t>
            </a:r>
          </a:p>
        </p:txBody>
      </p:sp>
      <p:sp>
        <p:nvSpPr>
          <p:cNvPr id="115" name="Oval 114">
            <a:extLst>
              <a:ext uri="{FF2B5EF4-FFF2-40B4-BE49-F238E27FC236}">
                <a16:creationId xmlns:a16="http://schemas.microsoft.com/office/drawing/2014/main" id="{0B137645-EFCA-46AE-9957-E8CD92BC8BBB}"/>
              </a:ext>
            </a:extLst>
          </p:cNvPr>
          <p:cNvSpPr/>
          <p:nvPr/>
        </p:nvSpPr>
        <p:spPr>
          <a:xfrm>
            <a:off x="7430255" y="4868101"/>
            <a:ext cx="1025222" cy="1025222"/>
          </a:xfrm>
          <a:prstGeom prst="ellipse">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116" name="Straight Connector 115">
            <a:extLst>
              <a:ext uri="{FF2B5EF4-FFF2-40B4-BE49-F238E27FC236}">
                <a16:creationId xmlns:a16="http://schemas.microsoft.com/office/drawing/2014/main" id="{10B2A4A5-7B5B-4600-8B9C-202891C8CAD6}"/>
              </a:ext>
            </a:extLst>
          </p:cNvPr>
          <p:cNvCxnSpPr>
            <a:cxnSpLocks/>
          </p:cNvCxnSpPr>
          <p:nvPr/>
        </p:nvCxnSpPr>
        <p:spPr>
          <a:xfrm>
            <a:off x="7942866" y="5828179"/>
            <a:ext cx="0" cy="1037222"/>
          </a:xfrm>
          <a:prstGeom prst="line">
            <a:avLst/>
          </a:prstGeom>
          <a:ln w="57150">
            <a:solidFill>
              <a:srgbClr val="000DFD"/>
            </a:solidFill>
          </a:ln>
        </p:spPr>
        <p:style>
          <a:lnRef idx="1">
            <a:schemeClr val="accent1"/>
          </a:lnRef>
          <a:fillRef idx="0">
            <a:schemeClr val="accent1"/>
          </a:fillRef>
          <a:effectRef idx="0">
            <a:schemeClr val="accent1"/>
          </a:effectRef>
          <a:fontRef idx="minor">
            <a:schemeClr val="tx1"/>
          </a:fontRef>
        </p:style>
      </p:cxnSp>
      <p:sp>
        <p:nvSpPr>
          <p:cNvPr id="117" name="Oval 116">
            <a:extLst>
              <a:ext uri="{FF2B5EF4-FFF2-40B4-BE49-F238E27FC236}">
                <a16:creationId xmlns:a16="http://schemas.microsoft.com/office/drawing/2014/main" id="{6D8C657C-DA5D-4CCD-81EA-DE73E10F4FBD}"/>
              </a:ext>
            </a:extLst>
          </p:cNvPr>
          <p:cNvSpPr/>
          <p:nvPr/>
        </p:nvSpPr>
        <p:spPr>
          <a:xfrm>
            <a:off x="7557939" y="4995785"/>
            <a:ext cx="769854" cy="769854"/>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8" name="TextBox 117">
            <a:extLst>
              <a:ext uri="{FF2B5EF4-FFF2-40B4-BE49-F238E27FC236}">
                <a16:creationId xmlns:a16="http://schemas.microsoft.com/office/drawing/2014/main" id="{E5B8AF58-5ECD-47EA-AA83-B442D7826F81}"/>
              </a:ext>
            </a:extLst>
          </p:cNvPr>
          <p:cNvSpPr txBox="1"/>
          <p:nvPr/>
        </p:nvSpPr>
        <p:spPr>
          <a:xfrm>
            <a:off x="7661613" y="5019638"/>
            <a:ext cx="562506" cy="707886"/>
          </a:xfrm>
          <a:prstGeom prst="rect">
            <a:avLst/>
          </a:prstGeom>
          <a:noFill/>
        </p:spPr>
        <p:txBody>
          <a:bodyPr wrap="square" rtlCol="0">
            <a:spAutoFit/>
          </a:bodyPr>
          <a:lstStyle/>
          <a:p>
            <a:pPr algn="ctr"/>
            <a:r>
              <a:rPr lang="en-US" sz="4000" b="1" dirty="0">
                <a:ln w="0"/>
                <a:effectLst>
                  <a:outerShdw blurRad="38100" dist="19050" dir="2700000" algn="tl" rotWithShape="0">
                    <a:schemeClr val="dk1">
                      <a:alpha val="40000"/>
                    </a:schemeClr>
                  </a:outerShdw>
                </a:effectLst>
                <a:latin typeface="+mj-lt"/>
              </a:rPr>
              <a:t>2</a:t>
            </a:r>
          </a:p>
        </p:txBody>
      </p:sp>
      <p:sp>
        <p:nvSpPr>
          <p:cNvPr id="119" name="TextBox 118">
            <a:extLst>
              <a:ext uri="{FF2B5EF4-FFF2-40B4-BE49-F238E27FC236}">
                <a16:creationId xmlns:a16="http://schemas.microsoft.com/office/drawing/2014/main" id="{673A2531-51AA-4685-8B18-DBFA3E545914}"/>
              </a:ext>
            </a:extLst>
          </p:cNvPr>
          <p:cNvSpPr txBox="1"/>
          <p:nvPr/>
        </p:nvSpPr>
        <p:spPr>
          <a:xfrm>
            <a:off x="8628392" y="4965006"/>
            <a:ext cx="3016781" cy="830997"/>
          </a:xfrm>
          <a:prstGeom prst="rect">
            <a:avLst/>
          </a:prstGeom>
          <a:noFill/>
        </p:spPr>
        <p:txBody>
          <a:bodyPr wrap="square" rtlCol="0">
            <a:spAutoFit/>
          </a:bodyPr>
          <a:lstStyle/>
          <a:p>
            <a:r>
              <a:rPr lang="ar-SA" sz="1600" dirty="0">
                <a:ln w="0"/>
                <a:effectLst>
                  <a:outerShdw blurRad="38100" dist="19050" dir="2700000" algn="tl" rotWithShape="0">
                    <a:schemeClr val="dk1">
                      <a:alpha val="40000"/>
                    </a:schemeClr>
                  </a:outerShdw>
                </a:effectLst>
                <a:latin typeface="+mj-lt"/>
              </a:rPr>
              <a:t>حيث يتم تنصيب النظام على الجهاز الحاوي على سجلات الكاميرات لتسهيل عملية الوصول زمنياً</a:t>
            </a:r>
            <a:endParaRPr lang="en-US" sz="1600" dirty="0">
              <a:ln w="0"/>
              <a:effectLst>
                <a:outerShdw blurRad="38100" dist="19050" dir="2700000" algn="tl" rotWithShape="0">
                  <a:schemeClr val="dk1">
                    <a:alpha val="40000"/>
                  </a:schemeClr>
                </a:outerShdw>
              </a:effectLst>
              <a:latin typeface="+mj-lt"/>
            </a:endParaRPr>
          </a:p>
        </p:txBody>
      </p:sp>
      <p:sp>
        <p:nvSpPr>
          <p:cNvPr id="120" name="TextBox 119">
            <a:extLst>
              <a:ext uri="{FF2B5EF4-FFF2-40B4-BE49-F238E27FC236}">
                <a16:creationId xmlns:a16="http://schemas.microsoft.com/office/drawing/2014/main" id="{58320C63-18AF-4069-B25C-D2DA88A64BAC}"/>
              </a:ext>
            </a:extLst>
          </p:cNvPr>
          <p:cNvSpPr txBox="1"/>
          <p:nvPr/>
        </p:nvSpPr>
        <p:spPr>
          <a:xfrm>
            <a:off x="4070949" y="4965006"/>
            <a:ext cx="3169510" cy="1569660"/>
          </a:xfrm>
          <a:prstGeom prst="rect">
            <a:avLst/>
          </a:prstGeom>
          <a:noFill/>
        </p:spPr>
        <p:txBody>
          <a:bodyPr wrap="square" rtlCol="0">
            <a:spAutoFit/>
          </a:bodyPr>
          <a:lstStyle/>
          <a:p>
            <a:pPr algn="r"/>
            <a:r>
              <a:rPr lang="ar-SA" sz="2400" b="1" dirty="0">
                <a:ln w="0"/>
                <a:effectLst>
                  <a:outerShdw blurRad="38100" dist="19050" dir="2700000" algn="tl" rotWithShape="0">
                    <a:schemeClr val="dk1">
                      <a:alpha val="40000"/>
                    </a:schemeClr>
                  </a:outerShdw>
                </a:effectLst>
              </a:rPr>
              <a:t>الحصول على موقع تخزين سجلات كاميرات المراقبة</a:t>
            </a:r>
          </a:p>
          <a:p>
            <a:pPr algn="r"/>
            <a:r>
              <a:rPr lang="ar-SA" sz="2400" b="1" dirty="0">
                <a:ln w="0"/>
                <a:effectLst>
                  <a:outerShdw blurRad="38100" dist="19050" dir="2700000" algn="tl" rotWithShape="0">
                    <a:schemeClr val="dk1">
                      <a:alpha val="40000"/>
                    </a:schemeClr>
                  </a:outerShdw>
                </a:effectLst>
              </a:rPr>
              <a:t>مع اسناد نقاط لكل خدمة وفقاً لأولويتها عند المشرف</a:t>
            </a:r>
            <a:endParaRPr lang="en-US" sz="2400" b="1" dirty="0">
              <a:ln w="0"/>
              <a:effectLst>
                <a:outerShdw blurRad="38100" dist="19050" dir="2700000" algn="tl" rotWithShape="0">
                  <a:schemeClr val="dk1">
                    <a:alpha val="40000"/>
                  </a:schemeClr>
                </a:outerShdw>
              </a:effectLst>
            </a:endParaRPr>
          </a:p>
        </p:txBody>
      </p:sp>
      <p:sp>
        <p:nvSpPr>
          <p:cNvPr id="14" name="Oval 13">
            <a:extLst>
              <a:ext uri="{FF2B5EF4-FFF2-40B4-BE49-F238E27FC236}">
                <a16:creationId xmlns:a16="http://schemas.microsoft.com/office/drawing/2014/main" id="{01398D6F-A2B8-447D-88AA-AC91EF224505}"/>
              </a:ext>
            </a:extLst>
          </p:cNvPr>
          <p:cNvSpPr/>
          <p:nvPr/>
        </p:nvSpPr>
        <p:spPr>
          <a:xfrm>
            <a:off x="11651845" y="3737855"/>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6" name="Oval 15">
            <a:extLst>
              <a:ext uri="{FF2B5EF4-FFF2-40B4-BE49-F238E27FC236}">
                <a16:creationId xmlns:a16="http://schemas.microsoft.com/office/drawing/2014/main" id="{6B7AD266-29F5-4CCC-9EC3-8CBC20B85B53}"/>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8" name="Oval 17">
            <a:extLst>
              <a:ext uri="{FF2B5EF4-FFF2-40B4-BE49-F238E27FC236}">
                <a16:creationId xmlns:a16="http://schemas.microsoft.com/office/drawing/2014/main" id="{E80308A4-143C-4D03-B6FA-400313EF8BF2}"/>
              </a:ext>
            </a:extLst>
          </p:cNvPr>
          <p:cNvSpPr/>
          <p:nvPr/>
        </p:nvSpPr>
        <p:spPr>
          <a:xfrm>
            <a:off x="10975913" y="6093450"/>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Oval 18">
            <a:extLst>
              <a:ext uri="{FF2B5EF4-FFF2-40B4-BE49-F238E27FC236}">
                <a16:creationId xmlns:a16="http://schemas.microsoft.com/office/drawing/2014/main" id="{427331E6-A07E-4AF3-89BC-0CE3618AE6B6}"/>
              </a:ext>
            </a:extLst>
          </p:cNvPr>
          <p:cNvSpPr/>
          <p:nvPr/>
        </p:nvSpPr>
        <p:spPr>
          <a:xfrm>
            <a:off x="9674978" y="1670162"/>
            <a:ext cx="262560" cy="262560"/>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0" name="Freeform: Shape 19">
            <a:extLst>
              <a:ext uri="{FF2B5EF4-FFF2-40B4-BE49-F238E27FC236}">
                <a16:creationId xmlns:a16="http://schemas.microsoft.com/office/drawing/2014/main" id="{AB046250-252C-4105-9D38-D53753CA4474}"/>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24" name="Freeform: Shape 123">
            <a:extLst>
              <a:ext uri="{FF2B5EF4-FFF2-40B4-BE49-F238E27FC236}">
                <a16:creationId xmlns:a16="http://schemas.microsoft.com/office/drawing/2014/main" id="{DE73730D-734D-4418-8323-EB687462F0A6}"/>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8" name="Oval 7">
            <a:extLst>
              <a:ext uri="{FF2B5EF4-FFF2-40B4-BE49-F238E27FC236}">
                <a16:creationId xmlns:a16="http://schemas.microsoft.com/office/drawing/2014/main" id="{34351658-6F50-406F-A83F-EDC73159CB39}"/>
              </a:ext>
            </a:extLst>
          </p:cNvPr>
          <p:cNvSpPr/>
          <p:nvPr/>
        </p:nvSpPr>
        <p:spPr>
          <a:xfrm>
            <a:off x="543231" y="4444421"/>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Oval 9">
            <a:extLst>
              <a:ext uri="{FF2B5EF4-FFF2-40B4-BE49-F238E27FC236}">
                <a16:creationId xmlns:a16="http://schemas.microsoft.com/office/drawing/2014/main" id="{BF6DFD57-7321-4688-B8C6-ADCD151AB359}"/>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 name="Freeform: Shape 10">
            <a:extLst>
              <a:ext uri="{FF2B5EF4-FFF2-40B4-BE49-F238E27FC236}">
                <a16:creationId xmlns:a16="http://schemas.microsoft.com/office/drawing/2014/main" id="{F2507479-56E9-4776-8672-C314D31F8208}"/>
              </a:ext>
            </a:extLst>
          </p:cNvPr>
          <p:cNvSpPr/>
          <p:nvPr/>
        </p:nvSpPr>
        <p:spPr>
          <a:xfrm rot="10800000">
            <a:off x="-871" y="584960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3" name="Freeform: Shape 12">
            <a:extLst>
              <a:ext uri="{FF2B5EF4-FFF2-40B4-BE49-F238E27FC236}">
                <a16:creationId xmlns:a16="http://schemas.microsoft.com/office/drawing/2014/main" id="{D1079550-F3DF-4A7B-9910-F7ACFD824C34}"/>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29" name="TextBox 28">
            <a:extLst>
              <a:ext uri="{FF2B5EF4-FFF2-40B4-BE49-F238E27FC236}">
                <a16:creationId xmlns:a16="http://schemas.microsoft.com/office/drawing/2014/main" id="{FC71C6F1-D94E-4157-8557-C7532C7F680C}"/>
              </a:ext>
            </a:extLst>
          </p:cNvPr>
          <p:cNvSpPr txBox="1"/>
          <p:nvPr/>
        </p:nvSpPr>
        <p:spPr>
          <a:xfrm>
            <a:off x="3677652" y="87814"/>
            <a:ext cx="4836697"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الدراسة التحليلية</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30" name="TextBox 29">
            <a:extLst>
              <a:ext uri="{FF2B5EF4-FFF2-40B4-BE49-F238E27FC236}">
                <a16:creationId xmlns:a16="http://schemas.microsoft.com/office/drawing/2014/main" id="{259D95A8-46EA-4B6F-BD4C-11B7CF56EDF7}"/>
              </a:ext>
            </a:extLst>
          </p:cNvPr>
          <p:cNvSpPr txBox="1"/>
          <p:nvPr/>
        </p:nvSpPr>
        <p:spPr>
          <a:xfrm>
            <a:off x="2919662" y="815984"/>
            <a:ext cx="6352676" cy="338554"/>
          </a:xfrm>
          <a:prstGeom prst="rect">
            <a:avLst/>
          </a:prstGeom>
          <a:noFill/>
        </p:spPr>
        <p:txBody>
          <a:bodyPr wrap="square" rtlCol="0">
            <a:spAutoFit/>
          </a:bodyPr>
          <a:lstStyle/>
          <a:p>
            <a:pPr algn="ctr"/>
            <a:r>
              <a:rPr lang="ar-SA" sz="1600" dirty="0">
                <a:solidFill>
                  <a:schemeClr val="bg1">
                    <a:lumMod val="95000"/>
                  </a:schemeClr>
                </a:solidFill>
                <a:latin typeface="Tw Cen MT" panose="020B0602020104020603" pitchFamily="34" charset="0"/>
              </a:rPr>
              <a:t> </a:t>
            </a:r>
            <a:endParaRPr lang="en-US" sz="1600" dirty="0">
              <a:solidFill>
                <a:schemeClr val="bg1">
                  <a:lumMod val="95000"/>
                </a:schemeClr>
              </a:solidFill>
              <a:latin typeface="Tw Cen MT" panose="020B0602020104020603" pitchFamily="34" charset="0"/>
            </a:endParaRPr>
          </a:p>
        </p:txBody>
      </p:sp>
      <p:pic>
        <p:nvPicPr>
          <p:cNvPr id="4" name="Picture 3">
            <a:extLst>
              <a:ext uri="{FF2B5EF4-FFF2-40B4-BE49-F238E27FC236}">
                <a16:creationId xmlns:a16="http://schemas.microsoft.com/office/drawing/2014/main" id="{2C1F8398-7A93-D266-E70D-956BC53F920D}"/>
              </a:ext>
            </a:extLst>
          </p:cNvPr>
          <p:cNvPicPr>
            <a:picLocks noChangeAspect="1"/>
          </p:cNvPicPr>
          <p:nvPr/>
        </p:nvPicPr>
        <p:blipFill rotWithShape="1">
          <a:blip r:embed="rId2"/>
          <a:srcRect t="7320" r="1033" b="24416"/>
          <a:stretch/>
        </p:blipFill>
        <p:spPr>
          <a:xfrm>
            <a:off x="165549" y="2620420"/>
            <a:ext cx="3931920" cy="1525567"/>
          </a:xfrm>
          <a:prstGeom prst="roundRect">
            <a:avLst>
              <a:gd name="adj" fmla="val 8594"/>
            </a:avLst>
          </a:prstGeom>
          <a:solidFill>
            <a:srgbClr val="FFFFFF">
              <a:shade val="85000"/>
            </a:srgbClr>
          </a:solidFill>
          <a:ln>
            <a:noFill/>
          </a:ln>
          <a:effectLst/>
        </p:spPr>
      </p:pic>
      <p:pic>
        <p:nvPicPr>
          <p:cNvPr id="7" name="Picture 6">
            <a:extLst>
              <a:ext uri="{FF2B5EF4-FFF2-40B4-BE49-F238E27FC236}">
                <a16:creationId xmlns:a16="http://schemas.microsoft.com/office/drawing/2014/main" id="{A3AA3638-7121-626B-4428-DB226CB42EF8}"/>
              </a:ext>
            </a:extLst>
          </p:cNvPr>
          <p:cNvPicPr>
            <a:picLocks noChangeAspect="1"/>
          </p:cNvPicPr>
          <p:nvPr/>
        </p:nvPicPr>
        <p:blipFill rotWithShape="1">
          <a:blip r:embed="rId3"/>
          <a:srcRect l="-1" t="9816" r="-45" b="4715"/>
          <a:stretch/>
        </p:blipFill>
        <p:spPr>
          <a:xfrm>
            <a:off x="165549" y="4667121"/>
            <a:ext cx="3931920" cy="1889496"/>
          </a:xfrm>
          <a:prstGeom prst="roundRect">
            <a:avLst>
              <a:gd name="adj" fmla="val 8594"/>
            </a:avLst>
          </a:prstGeom>
          <a:solidFill>
            <a:srgbClr val="FFFFFF">
              <a:shade val="85000"/>
            </a:srgbClr>
          </a:solidFill>
          <a:ln>
            <a:noFill/>
          </a:ln>
          <a:effectLst/>
        </p:spPr>
      </p:pic>
      <p:pic>
        <p:nvPicPr>
          <p:cNvPr id="2" name="Picture 1">
            <a:extLst>
              <a:ext uri="{FF2B5EF4-FFF2-40B4-BE49-F238E27FC236}">
                <a16:creationId xmlns:a16="http://schemas.microsoft.com/office/drawing/2014/main" id="{CF7386EB-CA15-1D41-6370-86AAA4A46B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1428808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p:cTn id="7" dur="500" fill="hold"/>
                                        <p:tgtEl>
                                          <p:spTgt spid="43"/>
                                        </p:tgtEl>
                                        <p:attrNameLst>
                                          <p:attrName>ppt_w</p:attrName>
                                        </p:attrNameLst>
                                      </p:cBhvr>
                                      <p:tavLst>
                                        <p:tav tm="0">
                                          <p:val>
                                            <p:fltVal val="0"/>
                                          </p:val>
                                        </p:tav>
                                        <p:tav tm="100000">
                                          <p:val>
                                            <p:strVal val="#ppt_w"/>
                                          </p:val>
                                        </p:tav>
                                      </p:tavLst>
                                    </p:anim>
                                    <p:anim calcmode="lin" valueType="num">
                                      <p:cBhvr>
                                        <p:cTn id="8" dur="500" fill="hold"/>
                                        <p:tgtEl>
                                          <p:spTgt spid="43"/>
                                        </p:tgtEl>
                                        <p:attrNameLst>
                                          <p:attrName>ppt_h</p:attrName>
                                        </p:attrNameLst>
                                      </p:cBhvr>
                                      <p:tavLst>
                                        <p:tav tm="0">
                                          <p:val>
                                            <p:fltVal val="0"/>
                                          </p:val>
                                        </p:tav>
                                        <p:tav tm="100000">
                                          <p:val>
                                            <p:strVal val="#ppt_h"/>
                                          </p:val>
                                        </p:tav>
                                      </p:tavLst>
                                    </p:anim>
                                    <p:animEffect transition="in" filter="fade">
                                      <p:cBhvr>
                                        <p:cTn id="9" dur="500"/>
                                        <p:tgtEl>
                                          <p:spTgt spid="43"/>
                                        </p:tgtEl>
                                      </p:cBhvr>
                                    </p:animEffect>
                                  </p:childTnLst>
                                </p:cTn>
                              </p:par>
                              <p:par>
                                <p:cTn id="10" presetID="53" presetClass="entr" presetSubtype="16" fill="hold" grpId="0" nodeType="withEffect">
                                  <p:stCondLst>
                                    <p:cond delay="250"/>
                                  </p:stCondLst>
                                  <p:childTnLst>
                                    <p:set>
                                      <p:cBhvr>
                                        <p:cTn id="11" dur="1" fill="hold">
                                          <p:stCondLst>
                                            <p:cond delay="0"/>
                                          </p:stCondLst>
                                        </p:cTn>
                                        <p:tgtEl>
                                          <p:spTgt spid="47"/>
                                        </p:tgtEl>
                                        <p:attrNameLst>
                                          <p:attrName>style.visibility</p:attrName>
                                        </p:attrNameLst>
                                      </p:cBhvr>
                                      <p:to>
                                        <p:strVal val="visible"/>
                                      </p:to>
                                    </p:set>
                                    <p:anim calcmode="lin" valueType="num">
                                      <p:cBhvr>
                                        <p:cTn id="12" dur="500" fill="hold"/>
                                        <p:tgtEl>
                                          <p:spTgt spid="47"/>
                                        </p:tgtEl>
                                        <p:attrNameLst>
                                          <p:attrName>ppt_w</p:attrName>
                                        </p:attrNameLst>
                                      </p:cBhvr>
                                      <p:tavLst>
                                        <p:tav tm="0">
                                          <p:val>
                                            <p:fltVal val="0"/>
                                          </p:val>
                                        </p:tav>
                                        <p:tav tm="100000">
                                          <p:val>
                                            <p:strVal val="#ppt_w"/>
                                          </p:val>
                                        </p:tav>
                                      </p:tavLst>
                                    </p:anim>
                                    <p:anim calcmode="lin" valueType="num">
                                      <p:cBhvr>
                                        <p:cTn id="13" dur="500" fill="hold"/>
                                        <p:tgtEl>
                                          <p:spTgt spid="47"/>
                                        </p:tgtEl>
                                        <p:attrNameLst>
                                          <p:attrName>ppt_h</p:attrName>
                                        </p:attrNameLst>
                                      </p:cBhvr>
                                      <p:tavLst>
                                        <p:tav tm="0">
                                          <p:val>
                                            <p:fltVal val="0"/>
                                          </p:val>
                                        </p:tav>
                                        <p:tav tm="100000">
                                          <p:val>
                                            <p:strVal val="#ppt_h"/>
                                          </p:val>
                                        </p:tav>
                                      </p:tavLst>
                                    </p:anim>
                                    <p:animEffect transition="in" filter="fade">
                                      <p:cBhvr>
                                        <p:cTn id="14" dur="500"/>
                                        <p:tgtEl>
                                          <p:spTgt spid="47"/>
                                        </p:tgtEl>
                                      </p:cBhvr>
                                    </p:animEffect>
                                  </p:childTnLst>
                                </p:cTn>
                              </p:par>
                            </p:childTnLst>
                          </p:cTn>
                        </p:par>
                        <p:par>
                          <p:cTn id="15" fill="hold">
                            <p:stCondLst>
                              <p:cond delay="750"/>
                            </p:stCondLst>
                            <p:childTnLst>
                              <p:par>
                                <p:cTn id="16" presetID="10" presetClass="entr" presetSubtype="0" fill="hold" grpId="0" nodeType="afterEffect">
                                  <p:stCondLst>
                                    <p:cond delay="0"/>
                                  </p:stCondLst>
                                  <p:childTnLst>
                                    <p:set>
                                      <p:cBhvr>
                                        <p:cTn id="17" dur="1" fill="hold">
                                          <p:stCondLst>
                                            <p:cond delay="0"/>
                                          </p:stCondLst>
                                        </p:cTn>
                                        <p:tgtEl>
                                          <p:spTgt spid="114"/>
                                        </p:tgtEl>
                                        <p:attrNameLst>
                                          <p:attrName>style.visibility</p:attrName>
                                        </p:attrNameLst>
                                      </p:cBhvr>
                                      <p:to>
                                        <p:strVal val="visible"/>
                                      </p:to>
                                    </p:set>
                                    <p:animEffect transition="in" filter="fade">
                                      <p:cBhvr>
                                        <p:cTn id="18" dur="500"/>
                                        <p:tgtEl>
                                          <p:spTgt spid="114"/>
                                        </p:tgtEl>
                                      </p:cBhvr>
                                    </p:animEffect>
                                  </p:childTnLst>
                                </p:cTn>
                              </p:par>
                            </p:childTnLst>
                          </p:cTn>
                        </p:par>
                        <p:par>
                          <p:cTn id="19" fill="hold">
                            <p:stCondLst>
                              <p:cond delay="1250"/>
                            </p:stCondLst>
                            <p:childTnLst>
                              <p:par>
                                <p:cTn id="20" presetID="2" presetClass="entr" presetSubtype="2" fill="hold" grpId="0" nodeType="afterEffect">
                                  <p:stCondLst>
                                    <p:cond delay="0"/>
                                  </p:stCondLst>
                                  <p:childTnLst>
                                    <p:set>
                                      <p:cBhvr>
                                        <p:cTn id="21" dur="1" fill="hold">
                                          <p:stCondLst>
                                            <p:cond delay="0"/>
                                          </p:stCondLst>
                                        </p:cTn>
                                        <p:tgtEl>
                                          <p:spTgt spid="71"/>
                                        </p:tgtEl>
                                        <p:attrNameLst>
                                          <p:attrName>style.visibility</p:attrName>
                                        </p:attrNameLst>
                                      </p:cBhvr>
                                      <p:to>
                                        <p:strVal val="visible"/>
                                      </p:to>
                                    </p:set>
                                    <p:anim calcmode="lin" valueType="num">
                                      <p:cBhvr additive="base">
                                        <p:cTn id="22" dur="500" fill="hold"/>
                                        <p:tgtEl>
                                          <p:spTgt spid="71"/>
                                        </p:tgtEl>
                                        <p:attrNameLst>
                                          <p:attrName>ppt_x</p:attrName>
                                        </p:attrNameLst>
                                      </p:cBhvr>
                                      <p:tavLst>
                                        <p:tav tm="0">
                                          <p:val>
                                            <p:strVal val="1+#ppt_w/2"/>
                                          </p:val>
                                        </p:tav>
                                        <p:tav tm="100000">
                                          <p:val>
                                            <p:strVal val="#ppt_x"/>
                                          </p:val>
                                        </p:tav>
                                      </p:tavLst>
                                    </p:anim>
                                    <p:anim calcmode="lin" valueType="num">
                                      <p:cBhvr additive="base">
                                        <p:cTn id="23" dur="500" fill="hold"/>
                                        <p:tgtEl>
                                          <p:spTgt spid="71"/>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108"/>
                                        </p:tgtEl>
                                        <p:attrNameLst>
                                          <p:attrName>style.visibility</p:attrName>
                                        </p:attrNameLst>
                                      </p:cBhvr>
                                      <p:to>
                                        <p:strVal val="visible"/>
                                      </p:to>
                                    </p:set>
                                    <p:anim calcmode="lin" valueType="num">
                                      <p:cBhvr additive="base">
                                        <p:cTn id="26" dur="500" fill="hold"/>
                                        <p:tgtEl>
                                          <p:spTgt spid="108"/>
                                        </p:tgtEl>
                                        <p:attrNameLst>
                                          <p:attrName>ppt_x</p:attrName>
                                        </p:attrNameLst>
                                      </p:cBhvr>
                                      <p:tavLst>
                                        <p:tav tm="0">
                                          <p:val>
                                            <p:strVal val="0-#ppt_w/2"/>
                                          </p:val>
                                        </p:tav>
                                        <p:tav tm="100000">
                                          <p:val>
                                            <p:strVal val="#ppt_x"/>
                                          </p:val>
                                        </p:tav>
                                      </p:tavLst>
                                    </p:anim>
                                    <p:anim calcmode="lin" valueType="num">
                                      <p:cBhvr additive="base">
                                        <p:cTn id="27" dur="500" fill="hold"/>
                                        <p:tgtEl>
                                          <p:spTgt spid="108"/>
                                        </p:tgtEl>
                                        <p:attrNameLst>
                                          <p:attrName>ppt_y</p:attrName>
                                        </p:attrNameLst>
                                      </p:cBhvr>
                                      <p:tavLst>
                                        <p:tav tm="0">
                                          <p:val>
                                            <p:strVal val="#ppt_y"/>
                                          </p:val>
                                        </p:tav>
                                        <p:tav tm="100000">
                                          <p:val>
                                            <p:strVal val="#ppt_y"/>
                                          </p:val>
                                        </p:tav>
                                      </p:tavLst>
                                    </p:anim>
                                  </p:childTnLst>
                                </p:cTn>
                              </p:par>
                            </p:childTnLst>
                          </p:cTn>
                        </p:par>
                        <p:par>
                          <p:cTn id="28" fill="hold">
                            <p:stCondLst>
                              <p:cond delay="1750"/>
                            </p:stCondLst>
                            <p:childTnLst>
                              <p:par>
                                <p:cTn id="29" presetID="53" presetClass="entr" presetSubtype="16" fill="hold" nodeType="after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p:cTn id="31" dur="500" fill="hold"/>
                                        <p:tgtEl>
                                          <p:spTgt spid="4"/>
                                        </p:tgtEl>
                                        <p:attrNameLst>
                                          <p:attrName>ppt_w</p:attrName>
                                        </p:attrNameLst>
                                      </p:cBhvr>
                                      <p:tavLst>
                                        <p:tav tm="0">
                                          <p:val>
                                            <p:fltVal val="0"/>
                                          </p:val>
                                        </p:tav>
                                        <p:tav tm="100000">
                                          <p:val>
                                            <p:strVal val="#ppt_w"/>
                                          </p:val>
                                        </p:tav>
                                      </p:tavLst>
                                    </p:anim>
                                    <p:anim calcmode="lin" valueType="num">
                                      <p:cBhvr>
                                        <p:cTn id="32" dur="500" fill="hold"/>
                                        <p:tgtEl>
                                          <p:spTgt spid="4"/>
                                        </p:tgtEl>
                                        <p:attrNameLst>
                                          <p:attrName>ppt_h</p:attrName>
                                        </p:attrNameLst>
                                      </p:cBhvr>
                                      <p:tavLst>
                                        <p:tav tm="0">
                                          <p:val>
                                            <p:fltVal val="0"/>
                                          </p:val>
                                        </p:tav>
                                        <p:tav tm="100000">
                                          <p:val>
                                            <p:strVal val="#ppt_h"/>
                                          </p:val>
                                        </p:tav>
                                      </p:tavLst>
                                    </p:anim>
                                    <p:animEffect transition="in" filter="fade">
                                      <p:cBhvr>
                                        <p:cTn id="33" dur="500"/>
                                        <p:tgtEl>
                                          <p:spTgt spid="4"/>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1" fill="hold" nodeType="clickEffect">
                                  <p:stCondLst>
                                    <p:cond delay="0"/>
                                  </p:stCondLst>
                                  <p:childTnLst>
                                    <p:set>
                                      <p:cBhvr>
                                        <p:cTn id="37" dur="1" fill="hold">
                                          <p:stCondLst>
                                            <p:cond delay="0"/>
                                          </p:stCondLst>
                                        </p:cTn>
                                        <p:tgtEl>
                                          <p:spTgt spid="3"/>
                                        </p:tgtEl>
                                        <p:attrNameLst>
                                          <p:attrName>style.visibility</p:attrName>
                                        </p:attrNameLst>
                                      </p:cBhvr>
                                      <p:to>
                                        <p:strVal val="visible"/>
                                      </p:to>
                                    </p:set>
                                    <p:animEffect transition="in" filter="wipe(up)">
                                      <p:cBhvr>
                                        <p:cTn id="38" dur="250"/>
                                        <p:tgtEl>
                                          <p:spTgt spid="3"/>
                                        </p:tgtEl>
                                      </p:cBhvr>
                                    </p:animEffect>
                                  </p:childTnLst>
                                </p:cTn>
                              </p:par>
                            </p:childTnLst>
                          </p:cTn>
                        </p:par>
                        <p:par>
                          <p:cTn id="39" fill="hold">
                            <p:stCondLst>
                              <p:cond delay="250"/>
                            </p:stCondLst>
                            <p:childTnLst>
                              <p:par>
                                <p:cTn id="40" presetID="53" presetClass="entr" presetSubtype="16" fill="hold" grpId="0" nodeType="afterEffect">
                                  <p:stCondLst>
                                    <p:cond delay="0"/>
                                  </p:stCondLst>
                                  <p:childTnLst>
                                    <p:set>
                                      <p:cBhvr>
                                        <p:cTn id="41" dur="1" fill="hold">
                                          <p:stCondLst>
                                            <p:cond delay="0"/>
                                          </p:stCondLst>
                                        </p:cTn>
                                        <p:tgtEl>
                                          <p:spTgt spid="115"/>
                                        </p:tgtEl>
                                        <p:attrNameLst>
                                          <p:attrName>style.visibility</p:attrName>
                                        </p:attrNameLst>
                                      </p:cBhvr>
                                      <p:to>
                                        <p:strVal val="visible"/>
                                      </p:to>
                                    </p:set>
                                    <p:anim calcmode="lin" valueType="num">
                                      <p:cBhvr>
                                        <p:cTn id="42" dur="500" fill="hold"/>
                                        <p:tgtEl>
                                          <p:spTgt spid="115"/>
                                        </p:tgtEl>
                                        <p:attrNameLst>
                                          <p:attrName>ppt_w</p:attrName>
                                        </p:attrNameLst>
                                      </p:cBhvr>
                                      <p:tavLst>
                                        <p:tav tm="0">
                                          <p:val>
                                            <p:fltVal val="0"/>
                                          </p:val>
                                        </p:tav>
                                        <p:tav tm="100000">
                                          <p:val>
                                            <p:strVal val="#ppt_w"/>
                                          </p:val>
                                        </p:tav>
                                      </p:tavLst>
                                    </p:anim>
                                    <p:anim calcmode="lin" valueType="num">
                                      <p:cBhvr>
                                        <p:cTn id="43" dur="500" fill="hold"/>
                                        <p:tgtEl>
                                          <p:spTgt spid="115"/>
                                        </p:tgtEl>
                                        <p:attrNameLst>
                                          <p:attrName>ppt_h</p:attrName>
                                        </p:attrNameLst>
                                      </p:cBhvr>
                                      <p:tavLst>
                                        <p:tav tm="0">
                                          <p:val>
                                            <p:fltVal val="0"/>
                                          </p:val>
                                        </p:tav>
                                        <p:tav tm="100000">
                                          <p:val>
                                            <p:strVal val="#ppt_h"/>
                                          </p:val>
                                        </p:tav>
                                      </p:tavLst>
                                    </p:anim>
                                    <p:animEffect transition="in" filter="fade">
                                      <p:cBhvr>
                                        <p:cTn id="44" dur="500"/>
                                        <p:tgtEl>
                                          <p:spTgt spid="115"/>
                                        </p:tgtEl>
                                      </p:cBhvr>
                                    </p:animEffect>
                                  </p:childTnLst>
                                </p:cTn>
                              </p:par>
                              <p:par>
                                <p:cTn id="45" presetID="53" presetClass="entr" presetSubtype="16" fill="hold" grpId="0" nodeType="withEffect">
                                  <p:stCondLst>
                                    <p:cond delay="250"/>
                                  </p:stCondLst>
                                  <p:childTnLst>
                                    <p:set>
                                      <p:cBhvr>
                                        <p:cTn id="46" dur="1" fill="hold">
                                          <p:stCondLst>
                                            <p:cond delay="0"/>
                                          </p:stCondLst>
                                        </p:cTn>
                                        <p:tgtEl>
                                          <p:spTgt spid="117"/>
                                        </p:tgtEl>
                                        <p:attrNameLst>
                                          <p:attrName>style.visibility</p:attrName>
                                        </p:attrNameLst>
                                      </p:cBhvr>
                                      <p:to>
                                        <p:strVal val="visible"/>
                                      </p:to>
                                    </p:set>
                                    <p:anim calcmode="lin" valueType="num">
                                      <p:cBhvr>
                                        <p:cTn id="47" dur="500" fill="hold"/>
                                        <p:tgtEl>
                                          <p:spTgt spid="117"/>
                                        </p:tgtEl>
                                        <p:attrNameLst>
                                          <p:attrName>ppt_w</p:attrName>
                                        </p:attrNameLst>
                                      </p:cBhvr>
                                      <p:tavLst>
                                        <p:tav tm="0">
                                          <p:val>
                                            <p:fltVal val="0"/>
                                          </p:val>
                                        </p:tav>
                                        <p:tav tm="100000">
                                          <p:val>
                                            <p:strVal val="#ppt_w"/>
                                          </p:val>
                                        </p:tav>
                                      </p:tavLst>
                                    </p:anim>
                                    <p:anim calcmode="lin" valueType="num">
                                      <p:cBhvr>
                                        <p:cTn id="48" dur="500" fill="hold"/>
                                        <p:tgtEl>
                                          <p:spTgt spid="117"/>
                                        </p:tgtEl>
                                        <p:attrNameLst>
                                          <p:attrName>ppt_h</p:attrName>
                                        </p:attrNameLst>
                                      </p:cBhvr>
                                      <p:tavLst>
                                        <p:tav tm="0">
                                          <p:val>
                                            <p:fltVal val="0"/>
                                          </p:val>
                                        </p:tav>
                                        <p:tav tm="100000">
                                          <p:val>
                                            <p:strVal val="#ppt_h"/>
                                          </p:val>
                                        </p:tav>
                                      </p:tavLst>
                                    </p:anim>
                                    <p:animEffect transition="in" filter="fade">
                                      <p:cBhvr>
                                        <p:cTn id="49" dur="500"/>
                                        <p:tgtEl>
                                          <p:spTgt spid="117"/>
                                        </p:tgtEl>
                                      </p:cBhvr>
                                    </p:animEffect>
                                  </p:childTnLst>
                                </p:cTn>
                              </p:par>
                            </p:childTnLst>
                          </p:cTn>
                        </p:par>
                        <p:par>
                          <p:cTn id="50" fill="hold">
                            <p:stCondLst>
                              <p:cond delay="1000"/>
                            </p:stCondLst>
                            <p:childTnLst>
                              <p:par>
                                <p:cTn id="51" presetID="10" presetClass="entr" presetSubtype="0" fill="hold" grpId="0" nodeType="afterEffect">
                                  <p:stCondLst>
                                    <p:cond delay="0"/>
                                  </p:stCondLst>
                                  <p:childTnLst>
                                    <p:set>
                                      <p:cBhvr>
                                        <p:cTn id="52" dur="1" fill="hold">
                                          <p:stCondLst>
                                            <p:cond delay="0"/>
                                          </p:stCondLst>
                                        </p:cTn>
                                        <p:tgtEl>
                                          <p:spTgt spid="118"/>
                                        </p:tgtEl>
                                        <p:attrNameLst>
                                          <p:attrName>style.visibility</p:attrName>
                                        </p:attrNameLst>
                                      </p:cBhvr>
                                      <p:to>
                                        <p:strVal val="visible"/>
                                      </p:to>
                                    </p:set>
                                    <p:animEffect transition="in" filter="fade">
                                      <p:cBhvr>
                                        <p:cTn id="53" dur="500"/>
                                        <p:tgtEl>
                                          <p:spTgt spid="118"/>
                                        </p:tgtEl>
                                      </p:cBhvr>
                                    </p:animEffect>
                                  </p:childTnLst>
                                </p:cTn>
                              </p:par>
                            </p:childTnLst>
                          </p:cTn>
                        </p:par>
                        <p:par>
                          <p:cTn id="54" fill="hold">
                            <p:stCondLst>
                              <p:cond delay="1500"/>
                            </p:stCondLst>
                            <p:childTnLst>
                              <p:par>
                                <p:cTn id="55" presetID="2" presetClass="entr" presetSubtype="8" fill="hold" grpId="0" nodeType="afterEffect">
                                  <p:stCondLst>
                                    <p:cond delay="0"/>
                                  </p:stCondLst>
                                  <p:childTnLst>
                                    <p:set>
                                      <p:cBhvr>
                                        <p:cTn id="56" dur="1" fill="hold">
                                          <p:stCondLst>
                                            <p:cond delay="0"/>
                                          </p:stCondLst>
                                        </p:cTn>
                                        <p:tgtEl>
                                          <p:spTgt spid="120"/>
                                        </p:tgtEl>
                                        <p:attrNameLst>
                                          <p:attrName>style.visibility</p:attrName>
                                        </p:attrNameLst>
                                      </p:cBhvr>
                                      <p:to>
                                        <p:strVal val="visible"/>
                                      </p:to>
                                    </p:set>
                                    <p:anim calcmode="lin" valueType="num">
                                      <p:cBhvr additive="base">
                                        <p:cTn id="57" dur="500" fill="hold"/>
                                        <p:tgtEl>
                                          <p:spTgt spid="120"/>
                                        </p:tgtEl>
                                        <p:attrNameLst>
                                          <p:attrName>ppt_x</p:attrName>
                                        </p:attrNameLst>
                                      </p:cBhvr>
                                      <p:tavLst>
                                        <p:tav tm="0">
                                          <p:val>
                                            <p:strVal val="0-#ppt_w/2"/>
                                          </p:val>
                                        </p:tav>
                                        <p:tav tm="100000">
                                          <p:val>
                                            <p:strVal val="#ppt_x"/>
                                          </p:val>
                                        </p:tav>
                                      </p:tavLst>
                                    </p:anim>
                                    <p:anim calcmode="lin" valueType="num">
                                      <p:cBhvr additive="base">
                                        <p:cTn id="58" dur="500" fill="hold"/>
                                        <p:tgtEl>
                                          <p:spTgt spid="120"/>
                                        </p:tgtEl>
                                        <p:attrNameLst>
                                          <p:attrName>ppt_y</p:attrName>
                                        </p:attrNameLst>
                                      </p:cBhvr>
                                      <p:tavLst>
                                        <p:tav tm="0">
                                          <p:val>
                                            <p:strVal val="#ppt_y"/>
                                          </p:val>
                                        </p:tav>
                                        <p:tav tm="100000">
                                          <p:val>
                                            <p:strVal val="#ppt_y"/>
                                          </p:val>
                                        </p:tav>
                                      </p:tavLst>
                                    </p:anim>
                                  </p:childTnLst>
                                </p:cTn>
                              </p:par>
                              <p:par>
                                <p:cTn id="59" presetID="2" presetClass="entr" presetSubtype="2" fill="hold" grpId="0" nodeType="withEffect">
                                  <p:stCondLst>
                                    <p:cond delay="0"/>
                                  </p:stCondLst>
                                  <p:childTnLst>
                                    <p:set>
                                      <p:cBhvr>
                                        <p:cTn id="60" dur="1" fill="hold">
                                          <p:stCondLst>
                                            <p:cond delay="0"/>
                                          </p:stCondLst>
                                        </p:cTn>
                                        <p:tgtEl>
                                          <p:spTgt spid="119"/>
                                        </p:tgtEl>
                                        <p:attrNameLst>
                                          <p:attrName>style.visibility</p:attrName>
                                        </p:attrNameLst>
                                      </p:cBhvr>
                                      <p:to>
                                        <p:strVal val="visible"/>
                                      </p:to>
                                    </p:set>
                                    <p:anim calcmode="lin" valueType="num">
                                      <p:cBhvr additive="base">
                                        <p:cTn id="61" dur="500" fill="hold"/>
                                        <p:tgtEl>
                                          <p:spTgt spid="119"/>
                                        </p:tgtEl>
                                        <p:attrNameLst>
                                          <p:attrName>ppt_x</p:attrName>
                                        </p:attrNameLst>
                                      </p:cBhvr>
                                      <p:tavLst>
                                        <p:tav tm="0">
                                          <p:val>
                                            <p:strVal val="1+#ppt_w/2"/>
                                          </p:val>
                                        </p:tav>
                                        <p:tav tm="100000">
                                          <p:val>
                                            <p:strVal val="#ppt_x"/>
                                          </p:val>
                                        </p:tav>
                                      </p:tavLst>
                                    </p:anim>
                                    <p:anim calcmode="lin" valueType="num">
                                      <p:cBhvr additive="base">
                                        <p:cTn id="62" dur="500" fill="hold"/>
                                        <p:tgtEl>
                                          <p:spTgt spid="119"/>
                                        </p:tgtEl>
                                        <p:attrNameLst>
                                          <p:attrName>ppt_y</p:attrName>
                                        </p:attrNameLst>
                                      </p:cBhvr>
                                      <p:tavLst>
                                        <p:tav tm="0">
                                          <p:val>
                                            <p:strVal val="#ppt_y"/>
                                          </p:val>
                                        </p:tav>
                                        <p:tav tm="100000">
                                          <p:val>
                                            <p:strVal val="#ppt_y"/>
                                          </p:val>
                                        </p:tav>
                                      </p:tavLst>
                                    </p:anim>
                                  </p:childTnLst>
                                </p:cTn>
                              </p:par>
                            </p:childTnLst>
                          </p:cTn>
                        </p:par>
                        <p:par>
                          <p:cTn id="63" fill="hold">
                            <p:stCondLst>
                              <p:cond delay="2000"/>
                            </p:stCondLst>
                            <p:childTnLst>
                              <p:par>
                                <p:cTn id="64" presetID="53" presetClass="entr" presetSubtype="16" fill="hold" nodeType="afterEffect">
                                  <p:stCondLst>
                                    <p:cond delay="0"/>
                                  </p:stCondLst>
                                  <p:childTnLst>
                                    <p:set>
                                      <p:cBhvr>
                                        <p:cTn id="65" dur="1" fill="hold">
                                          <p:stCondLst>
                                            <p:cond delay="0"/>
                                          </p:stCondLst>
                                        </p:cTn>
                                        <p:tgtEl>
                                          <p:spTgt spid="7"/>
                                        </p:tgtEl>
                                        <p:attrNameLst>
                                          <p:attrName>style.visibility</p:attrName>
                                        </p:attrNameLst>
                                      </p:cBhvr>
                                      <p:to>
                                        <p:strVal val="visible"/>
                                      </p:to>
                                    </p:set>
                                    <p:anim calcmode="lin" valueType="num">
                                      <p:cBhvr>
                                        <p:cTn id="66" dur="500" fill="hold"/>
                                        <p:tgtEl>
                                          <p:spTgt spid="7"/>
                                        </p:tgtEl>
                                        <p:attrNameLst>
                                          <p:attrName>ppt_w</p:attrName>
                                        </p:attrNameLst>
                                      </p:cBhvr>
                                      <p:tavLst>
                                        <p:tav tm="0">
                                          <p:val>
                                            <p:fltVal val="0"/>
                                          </p:val>
                                        </p:tav>
                                        <p:tav tm="100000">
                                          <p:val>
                                            <p:strVal val="#ppt_w"/>
                                          </p:val>
                                        </p:tav>
                                      </p:tavLst>
                                    </p:anim>
                                    <p:anim calcmode="lin" valueType="num">
                                      <p:cBhvr>
                                        <p:cTn id="67" dur="500" fill="hold"/>
                                        <p:tgtEl>
                                          <p:spTgt spid="7"/>
                                        </p:tgtEl>
                                        <p:attrNameLst>
                                          <p:attrName>ppt_h</p:attrName>
                                        </p:attrNameLst>
                                      </p:cBhvr>
                                      <p:tavLst>
                                        <p:tav tm="0">
                                          <p:val>
                                            <p:fltVal val="0"/>
                                          </p:val>
                                        </p:tav>
                                        <p:tav tm="100000">
                                          <p:val>
                                            <p:strVal val="#ppt_h"/>
                                          </p:val>
                                        </p:tav>
                                      </p:tavLst>
                                    </p:anim>
                                    <p:animEffect transition="in" filter="fade">
                                      <p:cBhvr>
                                        <p:cTn id="68" dur="500"/>
                                        <p:tgtEl>
                                          <p:spTgt spid="7"/>
                                        </p:tgtEl>
                                      </p:cBhvr>
                                    </p:animEffect>
                                  </p:childTnLst>
                                </p:cTn>
                              </p:par>
                            </p:childTnLst>
                          </p:cTn>
                        </p:par>
                      </p:childTnLst>
                    </p:cTn>
                  </p:par>
                  <p:par>
                    <p:cTn id="69" fill="hold">
                      <p:stCondLst>
                        <p:cond delay="indefinite"/>
                      </p:stCondLst>
                      <p:childTnLst>
                        <p:par>
                          <p:cTn id="70" fill="hold">
                            <p:stCondLst>
                              <p:cond delay="0"/>
                            </p:stCondLst>
                            <p:childTnLst>
                              <p:par>
                                <p:cTn id="71" presetID="22" presetClass="entr" presetSubtype="1" fill="hold" nodeType="clickEffect">
                                  <p:stCondLst>
                                    <p:cond delay="0"/>
                                  </p:stCondLst>
                                  <p:childTnLst>
                                    <p:set>
                                      <p:cBhvr>
                                        <p:cTn id="72" dur="1" fill="hold">
                                          <p:stCondLst>
                                            <p:cond delay="0"/>
                                          </p:stCondLst>
                                        </p:cTn>
                                        <p:tgtEl>
                                          <p:spTgt spid="116"/>
                                        </p:tgtEl>
                                        <p:attrNameLst>
                                          <p:attrName>style.visibility</p:attrName>
                                        </p:attrNameLst>
                                      </p:cBhvr>
                                      <p:to>
                                        <p:strVal val="visible"/>
                                      </p:to>
                                    </p:set>
                                    <p:animEffect transition="in" filter="wipe(up)">
                                      <p:cBhvr>
                                        <p:cTn id="73" dur="250"/>
                                        <p:tgtEl>
                                          <p:spTgt spid="1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47" grpId="0" animBg="1"/>
      <p:bldP spid="71" grpId="0"/>
      <p:bldP spid="108" grpId="0"/>
      <p:bldP spid="114" grpId="0"/>
      <p:bldP spid="115" grpId="0" animBg="1"/>
      <p:bldP spid="117" grpId="0" animBg="1"/>
      <p:bldP spid="118" grpId="0"/>
      <p:bldP spid="119" grpId="0"/>
      <p:bldP spid="120"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E80308A4-143C-4D03-B6FA-400313EF8BF2}"/>
              </a:ext>
            </a:extLst>
          </p:cNvPr>
          <p:cNvSpPr/>
          <p:nvPr/>
        </p:nvSpPr>
        <p:spPr>
          <a:xfrm>
            <a:off x="10611928" y="6271006"/>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0" name="Freeform: Shape 19">
            <a:extLst>
              <a:ext uri="{FF2B5EF4-FFF2-40B4-BE49-F238E27FC236}">
                <a16:creationId xmlns:a16="http://schemas.microsoft.com/office/drawing/2014/main" id="{AB046250-252C-4105-9D38-D53753CA4474}"/>
              </a:ext>
            </a:extLst>
          </p:cNvPr>
          <p:cNvSpPr/>
          <p:nvPr/>
        </p:nvSpPr>
        <p:spPr>
          <a:xfrm>
            <a:off x="11705691" y="5213829"/>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35" name="Oval 34">
            <a:extLst>
              <a:ext uri="{FF2B5EF4-FFF2-40B4-BE49-F238E27FC236}">
                <a16:creationId xmlns:a16="http://schemas.microsoft.com/office/drawing/2014/main" id="{8317A287-0508-8E49-1FC3-22320AFFE521}"/>
              </a:ext>
            </a:extLst>
          </p:cNvPr>
          <p:cNvSpPr/>
          <p:nvPr/>
        </p:nvSpPr>
        <p:spPr>
          <a:xfrm>
            <a:off x="10462129" y="4335424"/>
            <a:ext cx="1554480" cy="1463040"/>
          </a:xfrm>
          <a:prstGeom prst="ellipse">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29F2A383-8111-3556-9B2F-172162EDDC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42542" y="4503142"/>
            <a:ext cx="1219048" cy="1219048"/>
          </a:xfrm>
          <a:prstGeom prst="rect">
            <a:avLst/>
          </a:prstGeom>
        </p:spPr>
      </p:pic>
      <p:sp>
        <p:nvSpPr>
          <p:cNvPr id="43" name="Oval 42">
            <a:extLst>
              <a:ext uri="{FF2B5EF4-FFF2-40B4-BE49-F238E27FC236}">
                <a16:creationId xmlns:a16="http://schemas.microsoft.com/office/drawing/2014/main" id="{16FB2ECF-1F32-4D64-9371-17C12225FCDA}"/>
              </a:ext>
            </a:extLst>
          </p:cNvPr>
          <p:cNvSpPr/>
          <p:nvPr/>
        </p:nvSpPr>
        <p:spPr>
          <a:xfrm>
            <a:off x="7439428" y="1009838"/>
            <a:ext cx="1025222" cy="1025222"/>
          </a:xfrm>
          <a:prstGeom prst="ellipse">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3" name="Straight Connector 2">
            <a:extLst>
              <a:ext uri="{FF2B5EF4-FFF2-40B4-BE49-F238E27FC236}">
                <a16:creationId xmlns:a16="http://schemas.microsoft.com/office/drawing/2014/main" id="{3368F6C0-9F8E-4775-915E-28D9E39262F4}"/>
              </a:ext>
            </a:extLst>
          </p:cNvPr>
          <p:cNvCxnSpPr>
            <a:cxnSpLocks/>
          </p:cNvCxnSpPr>
          <p:nvPr/>
        </p:nvCxnSpPr>
        <p:spPr>
          <a:xfrm>
            <a:off x="7952039" y="1969916"/>
            <a:ext cx="0" cy="1037222"/>
          </a:xfrm>
          <a:prstGeom prst="line">
            <a:avLst/>
          </a:prstGeom>
          <a:ln w="57150">
            <a:solidFill>
              <a:srgbClr val="000DFD"/>
            </a:solidFill>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0DECB40A-4838-47F9-98B6-1E5FF74A5251}"/>
              </a:ext>
            </a:extLst>
          </p:cNvPr>
          <p:cNvSpPr/>
          <p:nvPr/>
        </p:nvSpPr>
        <p:spPr>
          <a:xfrm>
            <a:off x="7567112" y="1137522"/>
            <a:ext cx="769854" cy="769854"/>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71" name="TextBox 70">
            <a:extLst>
              <a:ext uri="{FF2B5EF4-FFF2-40B4-BE49-F238E27FC236}">
                <a16:creationId xmlns:a16="http://schemas.microsoft.com/office/drawing/2014/main" id="{ABE3D059-B595-414F-981D-6E43EAF82DC6}"/>
              </a:ext>
            </a:extLst>
          </p:cNvPr>
          <p:cNvSpPr txBox="1"/>
          <p:nvPr/>
        </p:nvSpPr>
        <p:spPr>
          <a:xfrm>
            <a:off x="8654447" y="1112251"/>
            <a:ext cx="2994322" cy="830997"/>
          </a:xfrm>
          <a:prstGeom prst="rect">
            <a:avLst/>
          </a:prstGeom>
          <a:noFill/>
        </p:spPr>
        <p:txBody>
          <a:bodyPr wrap="square" rtlCol="0">
            <a:spAutoFit/>
          </a:bodyPr>
          <a:lstStyle/>
          <a:p>
            <a:r>
              <a:rPr lang="ar-SY" sz="2400" b="1" dirty="0">
                <a:ln w="0"/>
                <a:effectLst>
                  <a:outerShdw blurRad="38100" dist="19050" dir="2700000" algn="tl" rotWithShape="0">
                    <a:schemeClr val="dk1">
                      <a:alpha val="40000"/>
                    </a:schemeClr>
                  </a:outerShdw>
                </a:effectLst>
                <a:latin typeface="+mj-lt"/>
              </a:rPr>
              <a:t>تحديد وجوه الموظفين</a:t>
            </a:r>
            <a:r>
              <a:rPr lang="ar-SA" sz="2400" b="1" dirty="0">
                <a:ln w="0"/>
                <a:effectLst>
                  <a:outerShdw blurRad="38100" dist="19050" dir="2700000" algn="tl" rotWithShape="0">
                    <a:schemeClr val="dk1">
                      <a:alpha val="40000"/>
                    </a:schemeClr>
                  </a:outerShdw>
                </a:effectLst>
                <a:latin typeface="+mj-lt"/>
              </a:rPr>
              <a:t> والتعرف عليهم</a:t>
            </a:r>
            <a:endParaRPr lang="ar-SY" sz="2400" b="1" dirty="0">
              <a:ln w="0"/>
              <a:effectLst>
                <a:outerShdw blurRad="38100" dist="19050" dir="2700000" algn="tl" rotWithShape="0">
                  <a:schemeClr val="dk1">
                    <a:alpha val="40000"/>
                  </a:schemeClr>
                </a:outerShdw>
              </a:effectLst>
              <a:latin typeface="+mj-lt"/>
            </a:endParaRPr>
          </a:p>
        </p:txBody>
      </p:sp>
      <p:sp>
        <p:nvSpPr>
          <p:cNvPr id="108" name="TextBox 107">
            <a:extLst>
              <a:ext uri="{FF2B5EF4-FFF2-40B4-BE49-F238E27FC236}">
                <a16:creationId xmlns:a16="http://schemas.microsoft.com/office/drawing/2014/main" id="{243A210A-3366-43AA-8E9F-141057DA669B}"/>
              </a:ext>
            </a:extLst>
          </p:cNvPr>
          <p:cNvSpPr txBox="1"/>
          <p:nvPr/>
        </p:nvSpPr>
        <p:spPr>
          <a:xfrm>
            <a:off x="4021978" y="1106949"/>
            <a:ext cx="3227653" cy="584775"/>
          </a:xfrm>
          <a:prstGeom prst="rect">
            <a:avLst/>
          </a:prstGeom>
          <a:noFill/>
        </p:spPr>
        <p:txBody>
          <a:bodyPr wrap="square" rtlCol="0">
            <a:spAutoFit/>
          </a:bodyPr>
          <a:lstStyle/>
          <a:p>
            <a:pPr algn="r" rtl="1"/>
            <a:r>
              <a:rPr lang="ar-SA" sz="1600" dirty="0">
                <a:ln w="0"/>
                <a:effectLst>
                  <a:outerShdw blurRad="38100" dist="19050" dir="2700000" algn="tl" rotWithShape="0">
                    <a:schemeClr val="dk1">
                      <a:alpha val="40000"/>
                    </a:schemeClr>
                  </a:outerShdw>
                </a:effectLst>
                <a:latin typeface="+mj-lt"/>
              </a:rPr>
              <a:t>تحديد وجوه الموظفين </a:t>
            </a:r>
            <a:r>
              <a:rPr lang="ar-SY" sz="1600" dirty="0">
                <a:ln w="0"/>
                <a:effectLst>
                  <a:outerShdw blurRad="38100" dist="19050" dir="2700000" algn="tl" rotWithShape="0">
                    <a:schemeClr val="dk1">
                      <a:alpha val="40000"/>
                    </a:schemeClr>
                  </a:outerShdw>
                </a:effectLst>
                <a:latin typeface="+mj-lt"/>
              </a:rPr>
              <a:t>عند دخولهم المتجر والتعرف عليهم</a:t>
            </a:r>
            <a:r>
              <a:rPr lang="ar-SA" sz="1600" dirty="0">
                <a:ln w="0"/>
                <a:effectLst>
                  <a:outerShdw blurRad="38100" dist="19050" dir="2700000" algn="tl" rotWithShape="0">
                    <a:schemeClr val="dk1">
                      <a:alpha val="40000"/>
                    </a:schemeClr>
                  </a:outerShdw>
                </a:effectLst>
                <a:latin typeface="+mj-lt"/>
              </a:rPr>
              <a:t> باستخدام </a:t>
            </a:r>
            <a:r>
              <a:rPr lang="en-US" sz="1600" b="1" dirty="0" err="1">
                <a:ln w="0"/>
                <a:effectLst>
                  <a:outerShdw blurRad="38100" dist="19050" dir="2700000" algn="tl" rotWithShape="0">
                    <a:schemeClr val="dk1">
                      <a:alpha val="40000"/>
                    </a:schemeClr>
                  </a:outerShdw>
                </a:effectLst>
                <a:latin typeface="+mj-lt"/>
              </a:rPr>
              <a:t>Haar</a:t>
            </a:r>
            <a:r>
              <a:rPr lang="en-US" sz="1600" b="1" dirty="0">
                <a:ln w="0"/>
                <a:effectLst>
                  <a:outerShdw blurRad="38100" dist="19050" dir="2700000" algn="tl" rotWithShape="0">
                    <a:schemeClr val="dk1">
                      <a:alpha val="40000"/>
                    </a:schemeClr>
                  </a:outerShdw>
                </a:effectLst>
                <a:latin typeface="+mj-lt"/>
              </a:rPr>
              <a:t> Model </a:t>
            </a:r>
          </a:p>
        </p:txBody>
      </p:sp>
      <p:sp>
        <p:nvSpPr>
          <p:cNvPr id="114" name="TextBox 113">
            <a:extLst>
              <a:ext uri="{FF2B5EF4-FFF2-40B4-BE49-F238E27FC236}">
                <a16:creationId xmlns:a16="http://schemas.microsoft.com/office/drawing/2014/main" id="{8294445F-D448-40F3-8F2A-FF2A29D292AC}"/>
              </a:ext>
            </a:extLst>
          </p:cNvPr>
          <p:cNvSpPr txBox="1"/>
          <p:nvPr/>
        </p:nvSpPr>
        <p:spPr>
          <a:xfrm>
            <a:off x="7681885" y="1162922"/>
            <a:ext cx="562506" cy="707886"/>
          </a:xfrm>
          <a:prstGeom prst="rect">
            <a:avLst/>
          </a:prstGeom>
          <a:noFill/>
        </p:spPr>
        <p:txBody>
          <a:bodyPr wrap="square" rtlCol="0">
            <a:spAutoFit/>
          </a:bodyPr>
          <a:lstStyle/>
          <a:p>
            <a:pPr algn="ctr"/>
            <a:r>
              <a:rPr lang="en-US" sz="4000" b="1" dirty="0">
                <a:ln w="0"/>
                <a:effectLst>
                  <a:outerShdw blurRad="38100" dist="19050" dir="2700000" algn="tl" rotWithShape="0">
                    <a:schemeClr val="dk1">
                      <a:alpha val="40000"/>
                    </a:schemeClr>
                  </a:outerShdw>
                </a:effectLst>
                <a:latin typeface="+mj-lt"/>
              </a:rPr>
              <a:t>3</a:t>
            </a:r>
          </a:p>
        </p:txBody>
      </p:sp>
      <p:sp>
        <p:nvSpPr>
          <p:cNvPr id="115" name="Oval 114">
            <a:extLst>
              <a:ext uri="{FF2B5EF4-FFF2-40B4-BE49-F238E27FC236}">
                <a16:creationId xmlns:a16="http://schemas.microsoft.com/office/drawing/2014/main" id="{0B137645-EFCA-46AE-9957-E8CD92BC8BBB}"/>
              </a:ext>
            </a:extLst>
          </p:cNvPr>
          <p:cNvSpPr/>
          <p:nvPr/>
        </p:nvSpPr>
        <p:spPr>
          <a:xfrm>
            <a:off x="7439428" y="3007138"/>
            <a:ext cx="1025222" cy="1025222"/>
          </a:xfrm>
          <a:prstGeom prst="ellipse">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cxnSp>
        <p:nvCxnSpPr>
          <p:cNvPr id="116" name="Straight Connector 115">
            <a:extLst>
              <a:ext uri="{FF2B5EF4-FFF2-40B4-BE49-F238E27FC236}">
                <a16:creationId xmlns:a16="http://schemas.microsoft.com/office/drawing/2014/main" id="{10B2A4A5-7B5B-4600-8B9C-202891C8CAD6}"/>
              </a:ext>
            </a:extLst>
          </p:cNvPr>
          <p:cNvCxnSpPr>
            <a:cxnSpLocks/>
          </p:cNvCxnSpPr>
          <p:nvPr/>
        </p:nvCxnSpPr>
        <p:spPr>
          <a:xfrm>
            <a:off x="7952039" y="3967216"/>
            <a:ext cx="0" cy="1037222"/>
          </a:xfrm>
          <a:prstGeom prst="line">
            <a:avLst/>
          </a:prstGeom>
          <a:ln w="57150">
            <a:solidFill>
              <a:srgbClr val="000DFD"/>
            </a:solidFill>
          </a:ln>
        </p:spPr>
        <p:style>
          <a:lnRef idx="1">
            <a:schemeClr val="accent1"/>
          </a:lnRef>
          <a:fillRef idx="0">
            <a:schemeClr val="accent1"/>
          </a:fillRef>
          <a:effectRef idx="0">
            <a:schemeClr val="accent1"/>
          </a:effectRef>
          <a:fontRef idx="minor">
            <a:schemeClr val="tx1"/>
          </a:fontRef>
        </p:style>
      </p:cxnSp>
      <p:sp>
        <p:nvSpPr>
          <p:cNvPr id="117" name="Oval 116">
            <a:extLst>
              <a:ext uri="{FF2B5EF4-FFF2-40B4-BE49-F238E27FC236}">
                <a16:creationId xmlns:a16="http://schemas.microsoft.com/office/drawing/2014/main" id="{6D8C657C-DA5D-4CCD-81EA-DE73E10F4FBD}"/>
              </a:ext>
            </a:extLst>
          </p:cNvPr>
          <p:cNvSpPr/>
          <p:nvPr/>
        </p:nvSpPr>
        <p:spPr>
          <a:xfrm>
            <a:off x="7567112" y="3134822"/>
            <a:ext cx="769854" cy="769854"/>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8" name="TextBox 117">
            <a:extLst>
              <a:ext uri="{FF2B5EF4-FFF2-40B4-BE49-F238E27FC236}">
                <a16:creationId xmlns:a16="http://schemas.microsoft.com/office/drawing/2014/main" id="{E5B8AF58-5ECD-47EA-AA83-B442D7826F81}"/>
              </a:ext>
            </a:extLst>
          </p:cNvPr>
          <p:cNvSpPr txBox="1"/>
          <p:nvPr/>
        </p:nvSpPr>
        <p:spPr>
          <a:xfrm>
            <a:off x="7681885" y="3160222"/>
            <a:ext cx="562506" cy="707886"/>
          </a:xfrm>
          <a:prstGeom prst="rect">
            <a:avLst/>
          </a:prstGeom>
          <a:noFill/>
        </p:spPr>
        <p:txBody>
          <a:bodyPr wrap="square" rtlCol="0">
            <a:spAutoFit/>
          </a:bodyPr>
          <a:lstStyle/>
          <a:p>
            <a:pPr algn="ctr"/>
            <a:r>
              <a:rPr lang="en-US" sz="4000" b="1" dirty="0">
                <a:ln w="0"/>
                <a:effectLst>
                  <a:outerShdw blurRad="38100" dist="19050" dir="2700000" algn="tl" rotWithShape="0">
                    <a:schemeClr val="dk1">
                      <a:alpha val="40000"/>
                    </a:schemeClr>
                  </a:outerShdw>
                </a:effectLst>
                <a:latin typeface="+mj-lt"/>
              </a:rPr>
              <a:t>4</a:t>
            </a:r>
          </a:p>
        </p:txBody>
      </p:sp>
      <p:sp>
        <p:nvSpPr>
          <p:cNvPr id="119" name="TextBox 118">
            <a:extLst>
              <a:ext uri="{FF2B5EF4-FFF2-40B4-BE49-F238E27FC236}">
                <a16:creationId xmlns:a16="http://schemas.microsoft.com/office/drawing/2014/main" id="{673A2531-51AA-4685-8B18-DBFA3E545914}"/>
              </a:ext>
            </a:extLst>
          </p:cNvPr>
          <p:cNvSpPr txBox="1"/>
          <p:nvPr/>
        </p:nvSpPr>
        <p:spPr>
          <a:xfrm>
            <a:off x="8475615" y="3102129"/>
            <a:ext cx="3112231" cy="584775"/>
          </a:xfrm>
          <a:prstGeom prst="rect">
            <a:avLst/>
          </a:prstGeom>
          <a:noFill/>
        </p:spPr>
        <p:txBody>
          <a:bodyPr wrap="square" rtlCol="0">
            <a:spAutoFit/>
          </a:bodyPr>
          <a:lstStyle/>
          <a:p>
            <a:pPr algn="r" rtl="1"/>
            <a:r>
              <a:rPr lang="ar-SA" sz="1600" dirty="0">
                <a:ln w="0"/>
                <a:effectLst>
                  <a:outerShdw blurRad="38100" dist="19050" dir="2700000" algn="tl" rotWithShape="0">
                    <a:schemeClr val="dk1">
                      <a:alpha val="40000"/>
                    </a:schemeClr>
                  </a:outerShdw>
                </a:effectLst>
                <a:latin typeface="+mj-lt"/>
              </a:rPr>
              <a:t>التعرف على الأشخاص باستخدام </a:t>
            </a:r>
            <a:r>
              <a:rPr lang="en-US" sz="1600" b="1" dirty="0">
                <a:ln w="0"/>
                <a:effectLst>
                  <a:outerShdw blurRad="38100" dist="19050" dir="2700000" algn="tl" rotWithShape="0">
                    <a:schemeClr val="dk1">
                      <a:alpha val="40000"/>
                    </a:schemeClr>
                  </a:outerShdw>
                </a:effectLst>
                <a:latin typeface="+mj-lt"/>
              </a:rPr>
              <a:t>Yolo Model</a:t>
            </a:r>
          </a:p>
        </p:txBody>
      </p:sp>
      <p:sp>
        <p:nvSpPr>
          <p:cNvPr id="120" name="TextBox 119">
            <a:extLst>
              <a:ext uri="{FF2B5EF4-FFF2-40B4-BE49-F238E27FC236}">
                <a16:creationId xmlns:a16="http://schemas.microsoft.com/office/drawing/2014/main" id="{58320C63-18AF-4069-B25C-D2DA88A64BAC}"/>
              </a:ext>
            </a:extLst>
          </p:cNvPr>
          <p:cNvSpPr txBox="1"/>
          <p:nvPr/>
        </p:nvSpPr>
        <p:spPr>
          <a:xfrm>
            <a:off x="3952438" y="3101635"/>
            <a:ext cx="3297194" cy="461665"/>
          </a:xfrm>
          <a:prstGeom prst="rect">
            <a:avLst/>
          </a:prstGeom>
          <a:noFill/>
        </p:spPr>
        <p:txBody>
          <a:bodyPr wrap="square" rtlCol="0">
            <a:spAutoFit/>
          </a:bodyPr>
          <a:lstStyle/>
          <a:p>
            <a:pPr algn="r"/>
            <a:r>
              <a:rPr lang="ar-SY" sz="2400" b="1" dirty="0">
                <a:ln w="0"/>
                <a:effectLst>
                  <a:outerShdw blurRad="38100" dist="19050" dir="2700000" algn="tl" rotWithShape="0">
                    <a:schemeClr val="dk1">
                      <a:alpha val="40000"/>
                    </a:schemeClr>
                  </a:outerShdw>
                </a:effectLst>
                <a:latin typeface="+mj-lt"/>
              </a:rPr>
              <a:t>التقاط</a:t>
            </a:r>
            <a:r>
              <a:rPr lang="ar-SY" sz="2400" dirty="0">
                <a:ln w="0"/>
                <a:effectLst>
                  <a:outerShdw blurRad="38100" dist="19050" dir="2700000" algn="tl" rotWithShape="0">
                    <a:schemeClr val="dk1">
                      <a:alpha val="40000"/>
                    </a:schemeClr>
                  </a:outerShdw>
                </a:effectLst>
                <a:latin typeface="+mj-lt"/>
              </a:rPr>
              <a:t> </a:t>
            </a:r>
            <a:r>
              <a:rPr lang="ar-SY" sz="2400" b="1" dirty="0">
                <a:ln w="0"/>
                <a:effectLst>
                  <a:outerShdw blurRad="38100" dist="19050" dir="2700000" algn="tl" rotWithShape="0">
                    <a:schemeClr val="dk1">
                      <a:alpha val="40000"/>
                    </a:schemeClr>
                  </a:outerShdw>
                </a:effectLst>
                <a:latin typeface="+mj-lt"/>
              </a:rPr>
              <a:t>الأشخاص</a:t>
            </a:r>
          </a:p>
        </p:txBody>
      </p:sp>
      <p:sp>
        <p:nvSpPr>
          <p:cNvPr id="14" name="Oval 13">
            <a:extLst>
              <a:ext uri="{FF2B5EF4-FFF2-40B4-BE49-F238E27FC236}">
                <a16:creationId xmlns:a16="http://schemas.microsoft.com/office/drawing/2014/main" id="{01398D6F-A2B8-447D-88AA-AC91EF224505}"/>
              </a:ext>
            </a:extLst>
          </p:cNvPr>
          <p:cNvSpPr/>
          <p:nvPr/>
        </p:nvSpPr>
        <p:spPr>
          <a:xfrm>
            <a:off x="11651845" y="3737855"/>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6" name="Oval 15">
            <a:extLst>
              <a:ext uri="{FF2B5EF4-FFF2-40B4-BE49-F238E27FC236}">
                <a16:creationId xmlns:a16="http://schemas.microsoft.com/office/drawing/2014/main" id="{6B7AD266-29F5-4CCC-9EC3-8CBC20B85B53}"/>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9" name="Oval 18">
            <a:extLst>
              <a:ext uri="{FF2B5EF4-FFF2-40B4-BE49-F238E27FC236}">
                <a16:creationId xmlns:a16="http://schemas.microsoft.com/office/drawing/2014/main" id="{427331E6-A07E-4AF3-89BC-0CE3618AE6B6}"/>
              </a:ext>
            </a:extLst>
          </p:cNvPr>
          <p:cNvSpPr/>
          <p:nvPr/>
        </p:nvSpPr>
        <p:spPr>
          <a:xfrm>
            <a:off x="11523066" y="1649128"/>
            <a:ext cx="262560" cy="262560"/>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4" name="Freeform: Shape 123">
            <a:extLst>
              <a:ext uri="{FF2B5EF4-FFF2-40B4-BE49-F238E27FC236}">
                <a16:creationId xmlns:a16="http://schemas.microsoft.com/office/drawing/2014/main" id="{DE73730D-734D-4418-8323-EB687462F0A6}"/>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8" name="Oval 7">
            <a:extLst>
              <a:ext uri="{FF2B5EF4-FFF2-40B4-BE49-F238E27FC236}">
                <a16:creationId xmlns:a16="http://schemas.microsoft.com/office/drawing/2014/main" id="{34351658-6F50-406F-A83F-EDC73159CB39}"/>
              </a:ext>
            </a:extLst>
          </p:cNvPr>
          <p:cNvSpPr/>
          <p:nvPr/>
        </p:nvSpPr>
        <p:spPr>
          <a:xfrm>
            <a:off x="543231" y="4444421"/>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 name="Oval 9">
            <a:extLst>
              <a:ext uri="{FF2B5EF4-FFF2-40B4-BE49-F238E27FC236}">
                <a16:creationId xmlns:a16="http://schemas.microsoft.com/office/drawing/2014/main" id="{BF6DFD57-7321-4688-B8C6-ADCD151AB359}"/>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 name="Freeform: Shape 10">
            <a:extLst>
              <a:ext uri="{FF2B5EF4-FFF2-40B4-BE49-F238E27FC236}">
                <a16:creationId xmlns:a16="http://schemas.microsoft.com/office/drawing/2014/main" id="{F2507479-56E9-4776-8672-C314D31F8208}"/>
              </a:ext>
            </a:extLst>
          </p:cNvPr>
          <p:cNvSpPr/>
          <p:nvPr/>
        </p:nvSpPr>
        <p:spPr>
          <a:xfrm rot="10800000">
            <a:off x="-871" y="5849600"/>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3" name="Freeform: Shape 12">
            <a:extLst>
              <a:ext uri="{FF2B5EF4-FFF2-40B4-BE49-F238E27FC236}">
                <a16:creationId xmlns:a16="http://schemas.microsoft.com/office/drawing/2014/main" id="{D1079550-F3DF-4A7B-9910-F7ACFD824C34}"/>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cxnSp>
        <p:nvCxnSpPr>
          <p:cNvPr id="29" name="Straight Connector 28">
            <a:extLst>
              <a:ext uri="{FF2B5EF4-FFF2-40B4-BE49-F238E27FC236}">
                <a16:creationId xmlns:a16="http://schemas.microsoft.com/office/drawing/2014/main" id="{21D25BEF-70F3-473C-B81B-9EED301A4F2C}"/>
              </a:ext>
            </a:extLst>
          </p:cNvPr>
          <p:cNvCxnSpPr>
            <a:cxnSpLocks/>
          </p:cNvCxnSpPr>
          <p:nvPr/>
        </p:nvCxnSpPr>
        <p:spPr>
          <a:xfrm>
            <a:off x="7952039" y="-21034"/>
            <a:ext cx="0" cy="1037222"/>
          </a:xfrm>
          <a:prstGeom prst="line">
            <a:avLst/>
          </a:prstGeom>
          <a:ln w="57150">
            <a:solidFill>
              <a:srgbClr val="000DFD"/>
            </a:solidFill>
          </a:ln>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7AC3F5E4-D7DD-4439-BA25-FE0A5054DEA7}"/>
              </a:ext>
            </a:extLst>
          </p:cNvPr>
          <p:cNvSpPr/>
          <p:nvPr/>
        </p:nvSpPr>
        <p:spPr>
          <a:xfrm>
            <a:off x="7439428" y="4999211"/>
            <a:ext cx="1025222" cy="1025222"/>
          </a:xfrm>
          <a:prstGeom prst="ellipse">
            <a:avLst/>
          </a:prstGeom>
          <a:solidFill>
            <a:srgbClr val="000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1" name="Oval 30">
            <a:extLst>
              <a:ext uri="{FF2B5EF4-FFF2-40B4-BE49-F238E27FC236}">
                <a16:creationId xmlns:a16="http://schemas.microsoft.com/office/drawing/2014/main" id="{2F399B65-5BBD-40EA-9110-0B5193F6342C}"/>
              </a:ext>
            </a:extLst>
          </p:cNvPr>
          <p:cNvSpPr/>
          <p:nvPr/>
        </p:nvSpPr>
        <p:spPr>
          <a:xfrm>
            <a:off x="7567112" y="5126895"/>
            <a:ext cx="769854" cy="769854"/>
          </a:xfrm>
          <a:prstGeom prst="ellipse">
            <a:avLst/>
          </a:prstGeom>
          <a:solidFill>
            <a:srgbClr val="07BC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32" name="TextBox 31">
            <a:extLst>
              <a:ext uri="{FF2B5EF4-FFF2-40B4-BE49-F238E27FC236}">
                <a16:creationId xmlns:a16="http://schemas.microsoft.com/office/drawing/2014/main" id="{C410ED0A-18DB-4952-ADB6-1E1C79DE2592}"/>
              </a:ext>
            </a:extLst>
          </p:cNvPr>
          <p:cNvSpPr txBox="1"/>
          <p:nvPr/>
        </p:nvSpPr>
        <p:spPr>
          <a:xfrm>
            <a:off x="8637565" y="5096322"/>
            <a:ext cx="3244535" cy="830997"/>
          </a:xfrm>
          <a:prstGeom prst="rect">
            <a:avLst/>
          </a:prstGeom>
          <a:noFill/>
        </p:spPr>
        <p:txBody>
          <a:bodyPr wrap="square" rtlCol="0">
            <a:spAutoFit/>
          </a:bodyPr>
          <a:lstStyle/>
          <a:p>
            <a:pPr algn="l" rtl="1"/>
            <a:r>
              <a:rPr lang="ar-SA" sz="2400" b="1" dirty="0">
                <a:ln w="0"/>
                <a:effectLst>
                  <a:outerShdw blurRad="38100" dist="19050" dir="2700000" algn="tl" rotWithShape="0">
                    <a:schemeClr val="dk1">
                      <a:alpha val="40000"/>
                    </a:schemeClr>
                  </a:outerShdw>
                </a:effectLst>
                <a:latin typeface="+mj-lt"/>
              </a:rPr>
              <a:t>تحليل النتائج وإظهار المخططات الإحصائية</a:t>
            </a:r>
            <a:endParaRPr lang="en-US" sz="2400" b="1" dirty="0">
              <a:ln w="0"/>
              <a:effectLst>
                <a:outerShdw blurRad="38100" dist="19050" dir="2700000" algn="tl" rotWithShape="0">
                  <a:schemeClr val="dk1">
                    <a:alpha val="40000"/>
                  </a:schemeClr>
                </a:outerShdw>
              </a:effectLst>
              <a:latin typeface="+mj-lt"/>
            </a:endParaRPr>
          </a:p>
        </p:txBody>
      </p:sp>
      <p:sp>
        <p:nvSpPr>
          <p:cNvPr id="33" name="TextBox 32">
            <a:extLst>
              <a:ext uri="{FF2B5EF4-FFF2-40B4-BE49-F238E27FC236}">
                <a16:creationId xmlns:a16="http://schemas.microsoft.com/office/drawing/2014/main" id="{A8B9A458-9620-4317-94B2-74A6489914F6}"/>
              </a:ext>
            </a:extLst>
          </p:cNvPr>
          <p:cNvSpPr txBox="1"/>
          <p:nvPr/>
        </p:nvSpPr>
        <p:spPr>
          <a:xfrm>
            <a:off x="4194894" y="5096322"/>
            <a:ext cx="3054737" cy="584775"/>
          </a:xfrm>
          <a:prstGeom prst="rect">
            <a:avLst/>
          </a:prstGeom>
          <a:noFill/>
        </p:spPr>
        <p:txBody>
          <a:bodyPr wrap="square" rtlCol="0">
            <a:spAutoFit/>
          </a:bodyPr>
          <a:lstStyle/>
          <a:p>
            <a:pPr algn="r"/>
            <a:r>
              <a:rPr lang="ar-SA" sz="1600" dirty="0">
                <a:ln w="0"/>
                <a:effectLst>
                  <a:outerShdw blurRad="38100" dist="19050" dir="2700000" algn="tl" rotWithShape="0">
                    <a:schemeClr val="dk1">
                      <a:alpha val="40000"/>
                    </a:schemeClr>
                  </a:outerShdw>
                </a:effectLst>
                <a:latin typeface="+mj-lt"/>
              </a:rPr>
              <a:t>إظهار مدى مساهمة كل موظف خلال اليوم والأسبوع والشهر</a:t>
            </a:r>
            <a:endParaRPr lang="en-US" sz="1600" dirty="0">
              <a:ln w="0"/>
              <a:effectLst>
                <a:outerShdw blurRad="38100" dist="19050" dir="2700000" algn="tl" rotWithShape="0">
                  <a:schemeClr val="dk1">
                    <a:alpha val="40000"/>
                  </a:schemeClr>
                </a:outerShdw>
              </a:effectLst>
              <a:latin typeface="+mj-lt"/>
            </a:endParaRPr>
          </a:p>
        </p:txBody>
      </p:sp>
      <p:sp>
        <p:nvSpPr>
          <p:cNvPr id="34" name="TextBox 33">
            <a:extLst>
              <a:ext uri="{FF2B5EF4-FFF2-40B4-BE49-F238E27FC236}">
                <a16:creationId xmlns:a16="http://schemas.microsoft.com/office/drawing/2014/main" id="{AC8A7AAC-1CB9-4D3A-90AC-7731E7D13B7F}"/>
              </a:ext>
            </a:extLst>
          </p:cNvPr>
          <p:cNvSpPr txBox="1"/>
          <p:nvPr/>
        </p:nvSpPr>
        <p:spPr>
          <a:xfrm>
            <a:off x="7681885" y="5152295"/>
            <a:ext cx="562506" cy="707886"/>
          </a:xfrm>
          <a:prstGeom prst="rect">
            <a:avLst/>
          </a:prstGeom>
          <a:noFill/>
        </p:spPr>
        <p:txBody>
          <a:bodyPr wrap="square" rtlCol="0">
            <a:spAutoFit/>
          </a:bodyPr>
          <a:lstStyle/>
          <a:p>
            <a:pPr algn="ctr"/>
            <a:r>
              <a:rPr lang="en-US" sz="4000" b="1" dirty="0">
                <a:ln w="0"/>
                <a:effectLst>
                  <a:outerShdw blurRad="38100" dist="19050" dir="2700000" algn="tl" rotWithShape="0">
                    <a:schemeClr val="dk1">
                      <a:alpha val="40000"/>
                    </a:schemeClr>
                  </a:outerShdw>
                </a:effectLst>
                <a:latin typeface="+mj-lt"/>
              </a:rPr>
              <a:t>5</a:t>
            </a:r>
          </a:p>
        </p:txBody>
      </p:sp>
      <p:pic>
        <p:nvPicPr>
          <p:cNvPr id="21" name="Picture 20">
            <a:extLst>
              <a:ext uri="{FF2B5EF4-FFF2-40B4-BE49-F238E27FC236}">
                <a16:creationId xmlns:a16="http://schemas.microsoft.com/office/drawing/2014/main" id="{5EF5CCDE-2DA4-16E1-4FC0-8B40E750136A}"/>
              </a:ext>
            </a:extLst>
          </p:cNvPr>
          <p:cNvPicPr>
            <a:picLocks noChangeAspect="1"/>
          </p:cNvPicPr>
          <p:nvPr/>
        </p:nvPicPr>
        <p:blipFill rotWithShape="1">
          <a:blip r:embed="rId3"/>
          <a:srcRect t="7320" r="1111" b="5350"/>
          <a:stretch/>
        </p:blipFill>
        <p:spPr>
          <a:xfrm>
            <a:off x="244567" y="4412113"/>
            <a:ext cx="3931920" cy="1953191"/>
          </a:xfrm>
          <a:prstGeom prst="roundRect">
            <a:avLst>
              <a:gd name="adj" fmla="val 8594"/>
            </a:avLst>
          </a:prstGeom>
          <a:solidFill>
            <a:srgbClr val="FFFFFF">
              <a:shade val="85000"/>
            </a:srgbClr>
          </a:solidFill>
          <a:ln>
            <a:noFill/>
          </a:ln>
          <a:effectLst/>
        </p:spPr>
      </p:pic>
      <p:pic>
        <p:nvPicPr>
          <p:cNvPr id="4" name="Picture 3">
            <a:extLst>
              <a:ext uri="{FF2B5EF4-FFF2-40B4-BE49-F238E27FC236}">
                <a16:creationId xmlns:a16="http://schemas.microsoft.com/office/drawing/2014/main" id="{433F8C0B-CF11-EBDB-7FAC-C760BD4B7B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pic>
        <p:nvPicPr>
          <p:cNvPr id="24" name="Picture 23">
            <a:extLst>
              <a:ext uri="{FF2B5EF4-FFF2-40B4-BE49-F238E27FC236}">
                <a16:creationId xmlns:a16="http://schemas.microsoft.com/office/drawing/2014/main" id="{F7A02F98-F058-65E7-F4DE-1FFCF0C29AC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0396" y="2716001"/>
            <a:ext cx="3931920" cy="1100938"/>
          </a:xfrm>
          <a:prstGeom prst="rect">
            <a:avLst/>
          </a:prstGeom>
        </p:spPr>
      </p:pic>
      <p:pic>
        <p:nvPicPr>
          <p:cNvPr id="26" name="Picture 25">
            <a:extLst>
              <a:ext uri="{FF2B5EF4-FFF2-40B4-BE49-F238E27FC236}">
                <a16:creationId xmlns:a16="http://schemas.microsoft.com/office/drawing/2014/main" id="{029C1ACC-52E9-8F65-D678-4D83B41D080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4923" y="444360"/>
            <a:ext cx="3931920" cy="1771677"/>
          </a:xfrm>
          <a:prstGeom prst="rect">
            <a:avLst/>
          </a:prstGeom>
        </p:spPr>
      </p:pic>
    </p:spTree>
    <p:extLst>
      <p:ext uri="{BB962C8B-B14F-4D97-AF65-F5344CB8AC3E}">
        <p14:creationId xmlns:p14="http://schemas.microsoft.com/office/powerpoint/2010/main" val="38637559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up)">
                                      <p:cBhvr>
                                        <p:cTn id="7" dur="250"/>
                                        <p:tgtEl>
                                          <p:spTgt spid="29"/>
                                        </p:tgtEl>
                                      </p:cBhvr>
                                    </p:animEffect>
                                  </p:childTnLst>
                                </p:cTn>
                              </p:par>
                            </p:childTnLst>
                          </p:cTn>
                        </p:par>
                        <p:par>
                          <p:cTn id="8" fill="hold">
                            <p:stCondLst>
                              <p:cond delay="250"/>
                            </p:stCondLst>
                            <p:childTnLst>
                              <p:par>
                                <p:cTn id="9" presetID="53" presetClass="entr" presetSubtype="16"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p:cTn id="11" dur="500" fill="hold"/>
                                        <p:tgtEl>
                                          <p:spTgt spid="43"/>
                                        </p:tgtEl>
                                        <p:attrNameLst>
                                          <p:attrName>ppt_w</p:attrName>
                                        </p:attrNameLst>
                                      </p:cBhvr>
                                      <p:tavLst>
                                        <p:tav tm="0">
                                          <p:val>
                                            <p:fltVal val="0"/>
                                          </p:val>
                                        </p:tav>
                                        <p:tav tm="100000">
                                          <p:val>
                                            <p:strVal val="#ppt_w"/>
                                          </p:val>
                                        </p:tav>
                                      </p:tavLst>
                                    </p:anim>
                                    <p:anim calcmode="lin" valueType="num">
                                      <p:cBhvr>
                                        <p:cTn id="12" dur="500" fill="hold"/>
                                        <p:tgtEl>
                                          <p:spTgt spid="43"/>
                                        </p:tgtEl>
                                        <p:attrNameLst>
                                          <p:attrName>ppt_h</p:attrName>
                                        </p:attrNameLst>
                                      </p:cBhvr>
                                      <p:tavLst>
                                        <p:tav tm="0">
                                          <p:val>
                                            <p:fltVal val="0"/>
                                          </p:val>
                                        </p:tav>
                                        <p:tav tm="100000">
                                          <p:val>
                                            <p:strVal val="#ppt_h"/>
                                          </p:val>
                                        </p:tav>
                                      </p:tavLst>
                                    </p:anim>
                                    <p:animEffect transition="in" filter="fade">
                                      <p:cBhvr>
                                        <p:cTn id="13" dur="500"/>
                                        <p:tgtEl>
                                          <p:spTgt spid="43"/>
                                        </p:tgtEl>
                                      </p:cBhvr>
                                    </p:animEffect>
                                  </p:childTnLst>
                                </p:cTn>
                              </p:par>
                              <p:par>
                                <p:cTn id="14" presetID="53" presetClass="entr" presetSubtype="16" fill="hold" grpId="0" nodeType="withEffect">
                                  <p:stCondLst>
                                    <p:cond delay="250"/>
                                  </p:stCondLst>
                                  <p:childTnLst>
                                    <p:set>
                                      <p:cBhvr>
                                        <p:cTn id="15" dur="1" fill="hold">
                                          <p:stCondLst>
                                            <p:cond delay="0"/>
                                          </p:stCondLst>
                                        </p:cTn>
                                        <p:tgtEl>
                                          <p:spTgt spid="47"/>
                                        </p:tgtEl>
                                        <p:attrNameLst>
                                          <p:attrName>style.visibility</p:attrName>
                                        </p:attrNameLst>
                                      </p:cBhvr>
                                      <p:to>
                                        <p:strVal val="visible"/>
                                      </p:to>
                                    </p:set>
                                    <p:anim calcmode="lin" valueType="num">
                                      <p:cBhvr>
                                        <p:cTn id="16" dur="500" fill="hold"/>
                                        <p:tgtEl>
                                          <p:spTgt spid="47"/>
                                        </p:tgtEl>
                                        <p:attrNameLst>
                                          <p:attrName>ppt_w</p:attrName>
                                        </p:attrNameLst>
                                      </p:cBhvr>
                                      <p:tavLst>
                                        <p:tav tm="0">
                                          <p:val>
                                            <p:fltVal val="0"/>
                                          </p:val>
                                        </p:tav>
                                        <p:tav tm="100000">
                                          <p:val>
                                            <p:strVal val="#ppt_w"/>
                                          </p:val>
                                        </p:tav>
                                      </p:tavLst>
                                    </p:anim>
                                    <p:anim calcmode="lin" valueType="num">
                                      <p:cBhvr>
                                        <p:cTn id="17" dur="500" fill="hold"/>
                                        <p:tgtEl>
                                          <p:spTgt spid="47"/>
                                        </p:tgtEl>
                                        <p:attrNameLst>
                                          <p:attrName>ppt_h</p:attrName>
                                        </p:attrNameLst>
                                      </p:cBhvr>
                                      <p:tavLst>
                                        <p:tav tm="0">
                                          <p:val>
                                            <p:fltVal val="0"/>
                                          </p:val>
                                        </p:tav>
                                        <p:tav tm="100000">
                                          <p:val>
                                            <p:strVal val="#ppt_h"/>
                                          </p:val>
                                        </p:tav>
                                      </p:tavLst>
                                    </p:anim>
                                    <p:animEffect transition="in" filter="fade">
                                      <p:cBhvr>
                                        <p:cTn id="18" dur="500"/>
                                        <p:tgtEl>
                                          <p:spTgt spid="47"/>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114"/>
                                        </p:tgtEl>
                                        <p:attrNameLst>
                                          <p:attrName>style.visibility</p:attrName>
                                        </p:attrNameLst>
                                      </p:cBhvr>
                                      <p:to>
                                        <p:strVal val="visible"/>
                                      </p:to>
                                    </p:set>
                                    <p:animEffect transition="in" filter="fade">
                                      <p:cBhvr>
                                        <p:cTn id="22" dur="500"/>
                                        <p:tgtEl>
                                          <p:spTgt spid="114"/>
                                        </p:tgtEl>
                                      </p:cBhvr>
                                    </p:animEffect>
                                  </p:childTnLst>
                                </p:cTn>
                              </p:par>
                            </p:childTnLst>
                          </p:cTn>
                        </p:par>
                        <p:par>
                          <p:cTn id="23" fill="hold">
                            <p:stCondLst>
                              <p:cond delay="1500"/>
                            </p:stCondLst>
                            <p:childTnLst>
                              <p:par>
                                <p:cTn id="24" presetID="2" presetClass="entr" presetSubtype="2" fill="hold" grpId="0" nodeType="afterEffect">
                                  <p:stCondLst>
                                    <p:cond delay="0"/>
                                  </p:stCondLst>
                                  <p:childTnLst>
                                    <p:set>
                                      <p:cBhvr>
                                        <p:cTn id="25" dur="1" fill="hold">
                                          <p:stCondLst>
                                            <p:cond delay="0"/>
                                          </p:stCondLst>
                                        </p:cTn>
                                        <p:tgtEl>
                                          <p:spTgt spid="71"/>
                                        </p:tgtEl>
                                        <p:attrNameLst>
                                          <p:attrName>style.visibility</p:attrName>
                                        </p:attrNameLst>
                                      </p:cBhvr>
                                      <p:to>
                                        <p:strVal val="visible"/>
                                      </p:to>
                                    </p:set>
                                    <p:anim calcmode="lin" valueType="num">
                                      <p:cBhvr additive="base">
                                        <p:cTn id="26" dur="500" fill="hold"/>
                                        <p:tgtEl>
                                          <p:spTgt spid="71"/>
                                        </p:tgtEl>
                                        <p:attrNameLst>
                                          <p:attrName>ppt_x</p:attrName>
                                        </p:attrNameLst>
                                      </p:cBhvr>
                                      <p:tavLst>
                                        <p:tav tm="0">
                                          <p:val>
                                            <p:strVal val="1+#ppt_w/2"/>
                                          </p:val>
                                        </p:tav>
                                        <p:tav tm="100000">
                                          <p:val>
                                            <p:strVal val="#ppt_x"/>
                                          </p:val>
                                        </p:tav>
                                      </p:tavLst>
                                    </p:anim>
                                    <p:anim calcmode="lin" valueType="num">
                                      <p:cBhvr additive="base">
                                        <p:cTn id="27" dur="500" fill="hold"/>
                                        <p:tgtEl>
                                          <p:spTgt spid="71"/>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108"/>
                                        </p:tgtEl>
                                        <p:attrNameLst>
                                          <p:attrName>style.visibility</p:attrName>
                                        </p:attrNameLst>
                                      </p:cBhvr>
                                      <p:to>
                                        <p:strVal val="visible"/>
                                      </p:to>
                                    </p:set>
                                    <p:anim calcmode="lin" valueType="num">
                                      <p:cBhvr additive="base">
                                        <p:cTn id="30" dur="500" fill="hold"/>
                                        <p:tgtEl>
                                          <p:spTgt spid="108"/>
                                        </p:tgtEl>
                                        <p:attrNameLst>
                                          <p:attrName>ppt_x</p:attrName>
                                        </p:attrNameLst>
                                      </p:cBhvr>
                                      <p:tavLst>
                                        <p:tav tm="0">
                                          <p:val>
                                            <p:strVal val="0-#ppt_w/2"/>
                                          </p:val>
                                        </p:tav>
                                        <p:tav tm="100000">
                                          <p:val>
                                            <p:strVal val="#ppt_x"/>
                                          </p:val>
                                        </p:tav>
                                      </p:tavLst>
                                    </p:anim>
                                    <p:anim calcmode="lin" valueType="num">
                                      <p:cBhvr additive="base">
                                        <p:cTn id="31" dur="500" fill="hold"/>
                                        <p:tgtEl>
                                          <p:spTgt spid="108"/>
                                        </p:tgtEl>
                                        <p:attrNameLst>
                                          <p:attrName>ppt_y</p:attrName>
                                        </p:attrNameLst>
                                      </p:cBhvr>
                                      <p:tavLst>
                                        <p:tav tm="0">
                                          <p:val>
                                            <p:strVal val="#ppt_y"/>
                                          </p:val>
                                        </p:tav>
                                        <p:tav tm="100000">
                                          <p:val>
                                            <p:strVal val="#ppt_y"/>
                                          </p:val>
                                        </p:tav>
                                      </p:tavLst>
                                    </p:anim>
                                  </p:childTnLst>
                                </p:cTn>
                              </p:par>
                            </p:childTnLst>
                          </p:cTn>
                        </p:par>
                        <p:par>
                          <p:cTn id="32" fill="hold">
                            <p:stCondLst>
                              <p:cond delay="2000"/>
                            </p:stCondLst>
                            <p:childTnLst>
                              <p:par>
                                <p:cTn id="33" presetID="53" presetClass="entr" presetSubtype="16" fill="hold" nodeType="afterEffect">
                                  <p:stCondLst>
                                    <p:cond delay="0"/>
                                  </p:stCondLst>
                                  <p:childTnLst>
                                    <p:set>
                                      <p:cBhvr>
                                        <p:cTn id="34" dur="1" fill="hold">
                                          <p:stCondLst>
                                            <p:cond delay="0"/>
                                          </p:stCondLst>
                                        </p:cTn>
                                        <p:tgtEl>
                                          <p:spTgt spid="26"/>
                                        </p:tgtEl>
                                        <p:attrNameLst>
                                          <p:attrName>style.visibility</p:attrName>
                                        </p:attrNameLst>
                                      </p:cBhvr>
                                      <p:to>
                                        <p:strVal val="visible"/>
                                      </p:to>
                                    </p:set>
                                    <p:anim calcmode="lin" valueType="num">
                                      <p:cBhvr>
                                        <p:cTn id="35" dur="500" fill="hold"/>
                                        <p:tgtEl>
                                          <p:spTgt spid="26"/>
                                        </p:tgtEl>
                                        <p:attrNameLst>
                                          <p:attrName>ppt_w</p:attrName>
                                        </p:attrNameLst>
                                      </p:cBhvr>
                                      <p:tavLst>
                                        <p:tav tm="0">
                                          <p:val>
                                            <p:fltVal val="0"/>
                                          </p:val>
                                        </p:tav>
                                        <p:tav tm="100000">
                                          <p:val>
                                            <p:strVal val="#ppt_w"/>
                                          </p:val>
                                        </p:tav>
                                      </p:tavLst>
                                    </p:anim>
                                    <p:anim calcmode="lin" valueType="num">
                                      <p:cBhvr>
                                        <p:cTn id="36" dur="500" fill="hold"/>
                                        <p:tgtEl>
                                          <p:spTgt spid="26"/>
                                        </p:tgtEl>
                                        <p:attrNameLst>
                                          <p:attrName>ppt_h</p:attrName>
                                        </p:attrNameLst>
                                      </p:cBhvr>
                                      <p:tavLst>
                                        <p:tav tm="0">
                                          <p:val>
                                            <p:fltVal val="0"/>
                                          </p:val>
                                        </p:tav>
                                        <p:tav tm="100000">
                                          <p:val>
                                            <p:strVal val="#ppt_h"/>
                                          </p:val>
                                        </p:tav>
                                      </p:tavLst>
                                    </p:anim>
                                    <p:animEffect transition="in" filter="fade">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wipe(up)">
                                      <p:cBhvr>
                                        <p:cTn id="42" dur="250"/>
                                        <p:tgtEl>
                                          <p:spTgt spid="3"/>
                                        </p:tgtEl>
                                      </p:cBhvr>
                                    </p:animEffect>
                                  </p:childTnLst>
                                </p:cTn>
                              </p:par>
                            </p:childTnLst>
                          </p:cTn>
                        </p:par>
                        <p:par>
                          <p:cTn id="43" fill="hold">
                            <p:stCondLst>
                              <p:cond delay="250"/>
                            </p:stCondLst>
                            <p:childTnLst>
                              <p:par>
                                <p:cTn id="44" presetID="53" presetClass="entr" presetSubtype="16" fill="hold" grpId="0" nodeType="afterEffect">
                                  <p:stCondLst>
                                    <p:cond delay="0"/>
                                  </p:stCondLst>
                                  <p:childTnLst>
                                    <p:set>
                                      <p:cBhvr>
                                        <p:cTn id="45" dur="1" fill="hold">
                                          <p:stCondLst>
                                            <p:cond delay="0"/>
                                          </p:stCondLst>
                                        </p:cTn>
                                        <p:tgtEl>
                                          <p:spTgt spid="115"/>
                                        </p:tgtEl>
                                        <p:attrNameLst>
                                          <p:attrName>style.visibility</p:attrName>
                                        </p:attrNameLst>
                                      </p:cBhvr>
                                      <p:to>
                                        <p:strVal val="visible"/>
                                      </p:to>
                                    </p:set>
                                    <p:anim calcmode="lin" valueType="num">
                                      <p:cBhvr>
                                        <p:cTn id="46" dur="500" fill="hold"/>
                                        <p:tgtEl>
                                          <p:spTgt spid="115"/>
                                        </p:tgtEl>
                                        <p:attrNameLst>
                                          <p:attrName>ppt_w</p:attrName>
                                        </p:attrNameLst>
                                      </p:cBhvr>
                                      <p:tavLst>
                                        <p:tav tm="0">
                                          <p:val>
                                            <p:fltVal val="0"/>
                                          </p:val>
                                        </p:tav>
                                        <p:tav tm="100000">
                                          <p:val>
                                            <p:strVal val="#ppt_w"/>
                                          </p:val>
                                        </p:tav>
                                      </p:tavLst>
                                    </p:anim>
                                    <p:anim calcmode="lin" valueType="num">
                                      <p:cBhvr>
                                        <p:cTn id="47" dur="500" fill="hold"/>
                                        <p:tgtEl>
                                          <p:spTgt spid="115"/>
                                        </p:tgtEl>
                                        <p:attrNameLst>
                                          <p:attrName>ppt_h</p:attrName>
                                        </p:attrNameLst>
                                      </p:cBhvr>
                                      <p:tavLst>
                                        <p:tav tm="0">
                                          <p:val>
                                            <p:fltVal val="0"/>
                                          </p:val>
                                        </p:tav>
                                        <p:tav tm="100000">
                                          <p:val>
                                            <p:strVal val="#ppt_h"/>
                                          </p:val>
                                        </p:tav>
                                      </p:tavLst>
                                    </p:anim>
                                    <p:animEffect transition="in" filter="fade">
                                      <p:cBhvr>
                                        <p:cTn id="48" dur="500"/>
                                        <p:tgtEl>
                                          <p:spTgt spid="115"/>
                                        </p:tgtEl>
                                      </p:cBhvr>
                                    </p:animEffect>
                                  </p:childTnLst>
                                </p:cTn>
                              </p:par>
                              <p:par>
                                <p:cTn id="49" presetID="53" presetClass="entr" presetSubtype="16" fill="hold" grpId="0" nodeType="withEffect">
                                  <p:stCondLst>
                                    <p:cond delay="250"/>
                                  </p:stCondLst>
                                  <p:childTnLst>
                                    <p:set>
                                      <p:cBhvr>
                                        <p:cTn id="50" dur="1" fill="hold">
                                          <p:stCondLst>
                                            <p:cond delay="0"/>
                                          </p:stCondLst>
                                        </p:cTn>
                                        <p:tgtEl>
                                          <p:spTgt spid="117"/>
                                        </p:tgtEl>
                                        <p:attrNameLst>
                                          <p:attrName>style.visibility</p:attrName>
                                        </p:attrNameLst>
                                      </p:cBhvr>
                                      <p:to>
                                        <p:strVal val="visible"/>
                                      </p:to>
                                    </p:set>
                                    <p:anim calcmode="lin" valueType="num">
                                      <p:cBhvr>
                                        <p:cTn id="51" dur="500" fill="hold"/>
                                        <p:tgtEl>
                                          <p:spTgt spid="117"/>
                                        </p:tgtEl>
                                        <p:attrNameLst>
                                          <p:attrName>ppt_w</p:attrName>
                                        </p:attrNameLst>
                                      </p:cBhvr>
                                      <p:tavLst>
                                        <p:tav tm="0">
                                          <p:val>
                                            <p:fltVal val="0"/>
                                          </p:val>
                                        </p:tav>
                                        <p:tav tm="100000">
                                          <p:val>
                                            <p:strVal val="#ppt_w"/>
                                          </p:val>
                                        </p:tav>
                                      </p:tavLst>
                                    </p:anim>
                                    <p:anim calcmode="lin" valueType="num">
                                      <p:cBhvr>
                                        <p:cTn id="52" dur="500" fill="hold"/>
                                        <p:tgtEl>
                                          <p:spTgt spid="117"/>
                                        </p:tgtEl>
                                        <p:attrNameLst>
                                          <p:attrName>ppt_h</p:attrName>
                                        </p:attrNameLst>
                                      </p:cBhvr>
                                      <p:tavLst>
                                        <p:tav tm="0">
                                          <p:val>
                                            <p:fltVal val="0"/>
                                          </p:val>
                                        </p:tav>
                                        <p:tav tm="100000">
                                          <p:val>
                                            <p:strVal val="#ppt_h"/>
                                          </p:val>
                                        </p:tav>
                                      </p:tavLst>
                                    </p:anim>
                                    <p:animEffect transition="in" filter="fade">
                                      <p:cBhvr>
                                        <p:cTn id="53" dur="500"/>
                                        <p:tgtEl>
                                          <p:spTgt spid="117"/>
                                        </p:tgtEl>
                                      </p:cBhvr>
                                    </p:animEffect>
                                  </p:childTnLst>
                                </p:cTn>
                              </p:par>
                            </p:childTnLst>
                          </p:cTn>
                        </p:par>
                        <p:par>
                          <p:cTn id="54" fill="hold">
                            <p:stCondLst>
                              <p:cond delay="1000"/>
                            </p:stCondLst>
                            <p:childTnLst>
                              <p:par>
                                <p:cTn id="55" presetID="10" presetClass="entr" presetSubtype="0" fill="hold" grpId="0" nodeType="afterEffect">
                                  <p:stCondLst>
                                    <p:cond delay="0"/>
                                  </p:stCondLst>
                                  <p:childTnLst>
                                    <p:set>
                                      <p:cBhvr>
                                        <p:cTn id="56" dur="1" fill="hold">
                                          <p:stCondLst>
                                            <p:cond delay="0"/>
                                          </p:stCondLst>
                                        </p:cTn>
                                        <p:tgtEl>
                                          <p:spTgt spid="118"/>
                                        </p:tgtEl>
                                        <p:attrNameLst>
                                          <p:attrName>style.visibility</p:attrName>
                                        </p:attrNameLst>
                                      </p:cBhvr>
                                      <p:to>
                                        <p:strVal val="visible"/>
                                      </p:to>
                                    </p:set>
                                    <p:animEffect transition="in" filter="fade">
                                      <p:cBhvr>
                                        <p:cTn id="57" dur="500"/>
                                        <p:tgtEl>
                                          <p:spTgt spid="118"/>
                                        </p:tgtEl>
                                      </p:cBhvr>
                                    </p:animEffect>
                                  </p:childTnLst>
                                </p:cTn>
                              </p:par>
                            </p:childTnLst>
                          </p:cTn>
                        </p:par>
                        <p:par>
                          <p:cTn id="58" fill="hold">
                            <p:stCondLst>
                              <p:cond delay="1500"/>
                            </p:stCondLst>
                            <p:childTnLst>
                              <p:par>
                                <p:cTn id="59" presetID="2" presetClass="entr" presetSubtype="8" fill="hold" grpId="0" nodeType="afterEffect">
                                  <p:stCondLst>
                                    <p:cond delay="0"/>
                                  </p:stCondLst>
                                  <p:childTnLst>
                                    <p:set>
                                      <p:cBhvr>
                                        <p:cTn id="60" dur="1" fill="hold">
                                          <p:stCondLst>
                                            <p:cond delay="0"/>
                                          </p:stCondLst>
                                        </p:cTn>
                                        <p:tgtEl>
                                          <p:spTgt spid="120"/>
                                        </p:tgtEl>
                                        <p:attrNameLst>
                                          <p:attrName>style.visibility</p:attrName>
                                        </p:attrNameLst>
                                      </p:cBhvr>
                                      <p:to>
                                        <p:strVal val="visible"/>
                                      </p:to>
                                    </p:set>
                                    <p:anim calcmode="lin" valueType="num">
                                      <p:cBhvr additive="base">
                                        <p:cTn id="61" dur="500" fill="hold"/>
                                        <p:tgtEl>
                                          <p:spTgt spid="120"/>
                                        </p:tgtEl>
                                        <p:attrNameLst>
                                          <p:attrName>ppt_x</p:attrName>
                                        </p:attrNameLst>
                                      </p:cBhvr>
                                      <p:tavLst>
                                        <p:tav tm="0">
                                          <p:val>
                                            <p:strVal val="0-#ppt_w/2"/>
                                          </p:val>
                                        </p:tav>
                                        <p:tav tm="100000">
                                          <p:val>
                                            <p:strVal val="#ppt_x"/>
                                          </p:val>
                                        </p:tav>
                                      </p:tavLst>
                                    </p:anim>
                                    <p:anim calcmode="lin" valueType="num">
                                      <p:cBhvr additive="base">
                                        <p:cTn id="62" dur="500" fill="hold"/>
                                        <p:tgtEl>
                                          <p:spTgt spid="120"/>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0"/>
                                  </p:stCondLst>
                                  <p:childTnLst>
                                    <p:set>
                                      <p:cBhvr>
                                        <p:cTn id="64" dur="1" fill="hold">
                                          <p:stCondLst>
                                            <p:cond delay="0"/>
                                          </p:stCondLst>
                                        </p:cTn>
                                        <p:tgtEl>
                                          <p:spTgt spid="119"/>
                                        </p:tgtEl>
                                        <p:attrNameLst>
                                          <p:attrName>style.visibility</p:attrName>
                                        </p:attrNameLst>
                                      </p:cBhvr>
                                      <p:to>
                                        <p:strVal val="visible"/>
                                      </p:to>
                                    </p:set>
                                    <p:anim calcmode="lin" valueType="num">
                                      <p:cBhvr additive="base">
                                        <p:cTn id="65" dur="500" fill="hold"/>
                                        <p:tgtEl>
                                          <p:spTgt spid="119"/>
                                        </p:tgtEl>
                                        <p:attrNameLst>
                                          <p:attrName>ppt_x</p:attrName>
                                        </p:attrNameLst>
                                      </p:cBhvr>
                                      <p:tavLst>
                                        <p:tav tm="0">
                                          <p:val>
                                            <p:strVal val="1+#ppt_w/2"/>
                                          </p:val>
                                        </p:tav>
                                        <p:tav tm="100000">
                                          <p:val>
                                            <p:strVal val="#ppt_x"/>
                                          </p:val>
                                        </p:tav>
                                      </p:tavLst>
                                    </p:anim>
                                    <p:anim calcmode="lin" valueType="num">
                                      <p:cBhvr additive="base">
                                        <p:cTn id="66" dur="500" fill="hold"/>
                                        <p:tgtEl>
                                          <p:spTgt spid="119"/>
                                        </p:tgtEl>
                                        <p:attrNameLst>
                                          <p:attrName>ppt_y</p:attrName>
                                        </p:attrNameLst>
                                      </p:cBhvr>
                                      <p:tavLst>
                                        <p:tav tm="0">
                                          <p:val>
                                            <p:strVal val="#ppt_y"/>
                                          </p:val>
                                        </p:tav>
                                        <p:tav tm="100000">
                                          <p:val>
                                            <p:strVal val="#ppt_y"/>
                                          </p:val>
                                        </p:tav>
                                      </p:tavLst>
                                    </p:anim>
                                  </p:childTnLst>
                                </p:cTn>
                              </p:par>
                            </p:childTnLst>
                          </p:cTn>
                        </p:par>
                        <p:par>
                          <p:cTn id="67" fill="hold">
                            <p:stCondLst>
                              <p:cond delay="2000"/>
                            </p:stCondLst>
                            <p:childTnLst>
                              <p:par>
                                <p:cTn id="68" presetID="53" presetClass="entr" presetSubtype="16" fill="hold" nodeType="afterEffect">
                                  <p:stCondLst>
                                    <p:cond delay="0"/>
                                  </p:stCondLst>
                                  <p:childTnLst>
                                    <p:set>
                                      <p:cBhvr>
                                        <p:cTn id="69" dur="1" fill="hold">
                                          <p:stCondLst>
                                            <p:cond delay="0"/>
                                          </p:stCondLst>
                                        </p:cTn>
                                        <p:tgtEl>
                                          <p:spTgt spid="24"/>
                                        </p:tgtEl>
                                        <p:attrNameLst>
                                          <p:attrName>style.visibility</p:attrName>
                                        </p:attrNameLst>
                                      </p:cBhvr>
                                      <p:to>
                                        <p:strVal val="visible"/>
                                      </p:to>
                                    </p:set>
                                    <p:anim calcmode="lin" valueType="num">
                                      <p:cBhvr>
                                        <p:cTn id="70" dur="500" fill="hold"/>
                                        <p:tgtEl>
                                          <p:spTgt spid="24"/>
                                        </p:tgtEl>
                                        <p:attrNameLst>
                                          <p:attrName>ppt_w</p:attrName>
                                        </p:attrNameLst>
                                      </p:cBhvr>
                                      <p:tavLst>
                                        <p:tav tm="0">
                                          <p:val>
                                            <p:fltVal val="0"/>
                                          </p:val>
                                        </p:tav>
                                        <p:tav tm="100000">
                                          <p:val>
                                            <p:strVal val="#ppt_w"/>
                                          </p:val>
                                        </p:tav>
                                      </p:tavLst>
                                    </p:anim>
                                    <p:anim calcmode="lin" valueType="num">
                                      <p:cBhvr>
                                        <p:cTn id="71" dur="500" fill="hold"/>
                                        <p:tgtEl>
                                          <p:spTgt spid="24"/>
                                        </p:tgtEl>
                                        <p:attrNameLst>
                                          <p:attrName>ppt_h</p:attrName>
                                        </p:attrNameLst>
                                      </p:cBhvr>
                                      <p:tavLst>
                                        <p:tav tm="0">
                                          <p:val>
                                            <p:fltVal val="0"/>
                                          </p:val>
                                        </p:tav>
                                        <p:tav tm="100000">
                                          <p:val>
                                            <p:strVal val="#ppt_h"/>
                                          </p:val>
                                        </p:tav>
                                      </p:tavLst>
                                    </p:anim>
                                    <p:animEffect transition="in" filter="fade">
                                      <p:cBhvr>
                                        <p:cTn id="72" dur="500"/>
                                        <p:tgtEl>
                                          <p:spTgt spid="24"/>
                                        </p:tgtEl>
                                      </p:cBhvr>
                                    </p:animEffect>
                                  </p:childTnLst>
                                </p:cTn>
                              </p:par>
                            </p:childTnLst>
                          </p:cTn>
                        </p:par>
                      </p:childTnLst>
                    </p:cTn>
                  </p:par>
                  <p:par>
                    <p:cTn id="73" fill="hold">
                      <p:stCondLst>
                        <p:cond delay="indefinite"/>
                      </p:stCondLst>
                      <p:childTnLst>
                        <p:par>
                          <p:cTn id="74" fill="hold">
                            <p:stCondLst>
                              <p:cond delay="0"/>
                            </p:stCondLst>
                            <p:childTnLst>
                              <p:par>
                                <p:cTn id="75" presetID="22" presetClass="entr" presetSubtype="1" fill="hold" nodeType="clickEffect">
                                  <p:stCondLst>
                                    <p:cond delay="0"/>
                                  </p:stCondLst>
                                  <p:childTnLst>
                                    <p:set>
                                      <p:cBhvr>
                                        <p:cTn id="76" dur="1" fill="hold">
                                          <p:stCondLst>
                                            <p:cond delay="0"/>
                                          </p:stCondLst>
                                        </p:cTn>
                                        <p:tgtEl>
                                          <p:spTgt spid="116"/>
                                        </p:tgtEl>
                                        <p:attrNameLst>
                                          <p:attrName>style.visibility</p:attrName>
                                        </p:attrNameLst>
                                      </p:cBhvr>
                                      <p:to>
                                        <p:strVal val="visible"/>
                                      </p:to>
                                    </p:set>
                                    <p:animEffect transition="in" filter="wipe(up)">
                                      <p:cBhvr>
                                        <p:cTn id="77" dur="250"/>
                                        <p:tgtEl>
                                          <p:spTgt spid="116"/>
                                        </p:tgtEl>
                                      </p:cBhvr>
                                    </p:animEffect>
                                  </p:childTnLst>
                                </p:cTn>
                              </p:par>
                            </p:childTnLst>
                          </p:cTn>
                        </p:par>
                        <p:par>
                          <p:cTn id="78" fill="hold">
                            <p:stCondLst>
                              <p:cond delay="250"/>
                            </p:stCondLst>
                            <p:childTnLst>
                              <p:par>
                                <p:cTn id="79" presetID="53" presetClass="entr" presetSubtype="16" fill="hold" grpId="0" nodeType="afterEffect">
                                  <p:stCondLst>
                                    <p:cond delay="0"/>
                                  </p:stCondLst>
                                  <p:childTnLst>
                                    <p:set>
                                      <p:cBhvr>
                                        <p:cTn id="80" dur="1" fill="hold">
                                          <p:stCondLst>
                                            <p:cond delay="0"/>
                                          </p:stCondLst>
                                        </p:cTn>
                                        <p:tgtEl>
                                          <p:spTgt spid="30"/>
                                        </p:tgtEl>
                                        <p:attrNameLst>
                                          <p:attrName>style.visibility</p:attrName>
                                        </p:attrNameLst>
                                      </p:cBhvr>
                                      <p:to>
                                        <p:strVal val="visible"/>
                                      </p:to>
                                    </p:set>
                                    <p:anim calcmode="lin" valueType="num">
                                      <p:cBhvr>
                                        <p:cTn id="81" dur="500" fill="hold"/>
                                        <p:tgtEl>
                                          <p:spTgt spid="30"/>
                                        </p:tgtEl>
                                        <p:attrNameLst>
                                          <p:attrName>ppt_w</p:attrName>
                                        </p:attrNameLst>
                                      </p:cBhvr>
                                      <p:tavLst>
                                        <p:tav tm="0">
                                          <p:val>
                                            <p:fltVal val="0"/>
                                          </p:val>
                                        </p:tav>
                                        <p:tav tm="100000">
                                          <p:val>
                                            <p:strVal val="#ppt_w"/>
                                          </p:val>
                                        </p:tav>
                                      </p:tavLst>
                                    </p:anim>
                                    <p:anim calcmode="lin" valueType="num">
                                      <p:cBhvr>
                                        <p:cTn id="82" dur="500" fill="hold"/>
                                        <p:tgtEl>
                                          <p:spTgt spid="30"/>
                                        </p:tgtEl>
                                        <p:attrNameLst>
                                          <p:attrName>ppt_h</p:attrName>
                                        </p:attrNameLst>
                                      </p:cBhvr>
                                      <p:tavLst>
                                        <p:tav tm="0">
                                          <p:val>
                                            <p:fltVal val="0"/>
                                          </p:val>
                                        </p:tav>
                                        <p:tav tm="100000">
                                          <p:val>
                                            <p:strVal val="#ppt_h"/>
                                          </p:val>
                                        </p:tav>
                                      </p:tavLst>
                                    </p:anim>
                                    <p:animEffect transition="in" filter="fade">
                                      <p:cBhvr>
                                        <p:cTn id="83" dur="500"/>
                                        <p:tgtEl>
                                          <p:spTgt spid="30"/>
                                        </p:tgtEl>
                                      </p:cBhvr>
                                    </p:animEffect>
                                  </p:childTnLst>
                                </p:cTn>
                              </p:par>
                              <p:par>
                                <p:cTn id="84" presetID="53" presetClass="entr" presetSubtype="16" fill="hold" grpId="0" nodeType="withEffect">
                                  <p:stCondLst>
                                    <p:cond delay="250"/>
                                  </p:stCondLst>
                                  <p:childTnLst>
                                    <p:set>
                                      <p:cBhvr>
                                        <p:cTn id="85" dur="1" fill="hold">
                                          <p:stCondLst>
                                            <p:cond delay="0"/>
                                          </p:stCondLst>
                                        </p:cTn>
                                        <p:tgtEl>
                                          <p:spTgt spid="31"/>
                                        </p:tgtEl>
                                        <p:attrNameLst>
                                          <p:attrName>style.visibility</p:attrName>
                                        </p:attrNameLst>
                                      </p:cBhvr>
                                      <p:to>
                                        <p:strVal val="visible"/>
                                      </p:to>
                                    </p:set>
                                    <p:anim calcmode="lin" valueType="num">
                                      <p:cBhvr>
                                        <p:cTn id="86" dur="500" fill="hold"/>
                                        <p:tgtEl>
                                          <p:spTgt spid="31"/>
                                        </p:tgtEl>
                                        <p:attrNameLst>
                                          <p:attrName>ppt_w</p:attrName>
                                        </p:attrNameLst>
                                      </p:cBhvr>
                                      <p:tavLst>
                                        <p:tav tm="0">
                                          <p:val>
                                            <p:fltVal val="0"/>
                                          </p:val>
                                        </p:tav>
                                        <p:tav tm="100000">
                                          <p:val>
                                            <p:strVal val="#ppt_w"/>
                                          </p:val>
                                        </p:tav>
                                      </p:tavLst>
                                    </p:anim>
                                    <p:anim calcmode="lin" valueType="num">
                                      <p:cBhvr>
                                        <p:cTn id="87" dur="500" fill="hold"/>
                                        <p:tgtEl>
                                          <p:spTgt spid="31"/>
                                        </p:tgtEl>
                                        <p:attrNameLst>
                                          <p:attrName>ppt_h</p:attrName>
                                        </p:attrNameLst>
                                      </p:cBhvr>
                                      <p:tavLst>
                                        <p:tav tm="0">
                                          <p:val>
                                            <p:fltVal val="0"/>
                                          </p:val>
                                        </p:tav>
                                        <p:tav tm="100000">
                                          <p:val>
                                            <p:strVal val="#ppt_h"/>
                                          </p:val>
                                        </p:tav>
                                      </p:tavLst>
                                    </p:anim>
                                    <p:animEffect transition="in" filter="fade">
                                      <p:cBhvr>
                                        <p:cTn id="88" dur="500"/>
                                        <p:tgtEl>
                                          <p:spTgt spid="31"/>
                                        </p:tgtEl>
                                      </p:cBhvr>
                                    </p:animEffect>
                                  </p:childTnLst>
                                </p:cTn>
                              </p:par>
                            </p:childTnLst>
                          </p:cTn>
                        </p:par>
                        <p:par>
                          <p:cTn id="89" fill="hold">
                            <p:stCondLst>
                              <p:cond delay="1000"/>
                            </p:stCondLst>
                            <p:childTnLst>
                              <p:par>
                                <p:cTn id="90" presetID="10" presetClass="entr" presetSubtype="0" fill="hold" grpId="0" nodeType="afterEffect">
                                  <p:stCondLst>
                                    <p:cond delay="0"/>
                                  </p:stCondLst>
                                  <p:childTnLst>
                                    <p:set>
                                      <p:cBhvr>
                                        <p:cTn id="91" dur="1" fill="hold">
                                          <p:stCondLst>
                                            <p:cond delay="0"/>
                                          </p:stCondLst>
                                        </p:cTn>
                                        <p:tgtEl>
                                          <p:spTgt spid="34"/>
                                        </p:tgtEl>
                                        <p:attrNameLst>
                                          <p:attrName>style.visibility</p:attrName>
                                        </p:attrNameLst>
                                      </p:cBhvr>
                                      <p:to>
                                        <p:strVal val="visible"/>
                                      </p:to>
                                    </p:set>
                                    <p:animEffect transition="in" filter="fade">
                                      <p:cBhvr>
                                        <p:cTn id="92" dur="500"/>
                                        <p:tgtEl>
                                          <p:spTgt spid="34"/>
                                        </p:tgtEl>
                                      </p:cBhvr>
                                    </p:animEffect>
                                  </p:childTnLst>
                                </p:cTn>
                              </p:par>
                            </p:childTnLst>
                          </p:cTn>
                        </p:par>
                        <p:par>
                          <p:cTn id="93" fill="hold">
                            <p:stCondLst>
                              <p:cond delay="1500"/>
                            </p:stCondLst>
                            <p:childTnLst>
                              <p:par>
                                <p:cTn id="94" presetID="2" presetClass="entr" presetSubtype="2" fill="hold" grpId="0" nodeType="afterEffect">
                                  <p:stCondLst>
                                    <p:cond delay="0"/>
                                  </p:stCondLst>
                                  <p:childTnLst>
                                    <p:set>
                                      <p:cBhvr>
                                        <p:cTn id="95" dur="1" fill="hold">
                                          <p:stCondLst>
                                            <p:cond delay="0"/>
                                          </p:stCondLst>
                                        </p:cTn>
                                        <p:tgtEl>
                                          <p:spTgt spid="32"/>
                                        </p:tgtEl>
                                        <p:attrNameLst>
                                          <p:attrName>style.visibility</p:attrName>
                                        </p:attrNameLst>
                                      </p:cBhvr>
                                      <p:to>
                                        <p:strVal val="visible"/>
                                      </p:to>
                                    </p:set>
                                    <p:anim calcmode="lin" valueType="num">
                                      <p:cBhvr additive="base">
                                        <p:cTn id="96" dur="500" fill="hold"/>
                                        <p:tgtEl>
                                          <p:spTgt spid="32"/>
                                        </p:tgtEl>
                                        <p:attrNameLst>
                                          <p:attrName>ppt_x</p:attrName>
                                        </p:attrNameLst>
                                      </p:cBhvr>
                                      <p:tavLst>
                                        <p:tav tm="0">
                                          <p:val>
                                            <p:strVal val="1+#ppt_w/2"/>
                                          </p:val>
                                        </p:tav>
                                        <p:tav tm="100000">
                                          <p:val>
                                            <p:strVal val="#ppt_x"/>
                                          </p:val>
                                        </p:tav>
                                      </p:tavLst>
                                    </p:anim>
                                    <p:anim calcmode="lin" valueType="num">
                                      <p:cBhvr additive="base">
                                        <p:cTn id="97" dur="500" fill="hold"/>
                                        <p:tgtEl>
                                          <p:spTgt spid="32"/>
                                        </p:tgtEl>
                                        <p:attrNameLst>
                                          <p:attrName>ppt_y</p:attrName>
                                        </p:attrNameLst>
                                      </p:cBhvr>
                                      <p:tavLst>
                                        <p:tav tm="0">
                                          <p:val>
                                            <p:strVal val="#ppt_y"/>
                                          </p:val>
                                        </p:tav>
                                        <p:tav tm="100000">
                                          <p:val>
                                            <p:strVal val="#ppt_y"/>
                                          </p:val>
                                        </p:tav>
                                      </p:tavLst>
                                    </p:anim>
                                  </p:childTnLst>
                                </p:cTn>
                              </p:par>
                              <p:par>
                                <p:cTn id="98" presetID="2" presetClass="entr" presetSubtype="8" fill="hold" grpId="0" nodeType="withEffect">
                                  <p:stCondLst>
                                    <p:cond delay="0"/>
                                  </p:stCondLst>
                                  <p:childTnLst>
                                    <p:set>
                                      <p:cBhvr>
                                        <p:cTn id="99" dur="1" fill="hold">
                                          <p:stCondLst>
                                            <p:cond delay="0"/>
                                          </p:stCondLst>
                                        </p:cTn>
                                        <p:tgtEl>
                                          <p:spTgt spid="33"/>
                                        </p:tgtEl>
                                        <p:attrNameLst>
                                          <p:attrName>style.visibility</p:attrName>
                                        </p:attrNameLst>
                                      </p:cBhvr>
                                      <p:to>
                                        <p:strVal val="visible"/>
                                      </p:to>
                                    </p:set>
                                    <p:anim calcmode="lin" valueType="num">
                                      <p:cBhvr additive="base">
                                        <p:cTn id="100" dur="500" fill="hold"/>
                                        <p:tgtEl>
                                          <p:spTgt spid="33"/>
                                        </p:tgtEl>
                                        <p:attrNameLst>
                                          <p:attrName>ppt_x</p:attrName>
                                        </p:attrNameLst>
                                      </p:cBhvr>
                                      <p:tavLst>
                                        <p:tav tm="0">
                                          <p:val>
                                            <p:strVal val="0-#ppt_w/2"/>
                                          </p:val>
                                        </p:tav>
                                        <p:tav tm="100000">
                                          <p:val>
                                            <p:strVal val="#ppt_x"/>
                                          </p:val>
                                        </p:tav>
                                      </p:tavLst>
                                    </p:anim>
                                    <p:anim calcmode="lin" valueType="num">
                                      <p:cBhvr additive="base">
                                        <p:cTn id="101" dur="500" fill="hold"/>
                                        <p:tgtEl>
                                          <p:spTgt spid="33"/>
                                        </p:tgtEl>
                                        <p:attrNameLst>
                                          <p:attrName>ppt_y</p:attrName>
                                        </p:attrNameLst>
                                      </p:cBhvr>
                                      <p:tavLst>
                                        <p:tav tm="0">
                                          <p:val>
                                            <p:strVal val="#ppt_y"/>
                                          </p:val>
                                        </p:tav>
                                        <p:tav tm="100000">
                                          <p:val>
                                            <p:strVal val="#ppt_y"/>
                                          </p:val>
                                        </p:tav>
                                      </p:tavLst>
                                    </p:anim>
                                  </p:childTnLst>
                                </p:cTn>
                              </p:par>
                              <p:par>
                                <p:cTn id="102" presetID="53" presetClass="entr" presetSubtype="16" fill="hold" grpId="0" nodeType="withEffect">
                                  <p:stCondLst>
                                    <p:cond delay="0"/>
                                  </p:stCondLst>
                                  <p:childTnLst>
                                    <p:set>
                                      <p:cBhvr>
                                        <p:cTn id="103" dur="1" fill="hold">
                                          <p:stCondLst>
                                            <p:cond delay="0"/>
                                          </p:stCondLst>
                                        </p:cTn>
                                        <p:tgtEl>
                                          <p:spTgt spid="35"/>
                                        </p:tgtEl>
                                        <p:attrNameLst>
                                          <p:attrName>style.visibility</p:attrName>
                                        </p:attrNameLst>
                                      </p:cBhvr>
                                      <p:to>
                                        <p:strVal val="visible"/>
                                      </p:to>
                                    </p:set>
                                    <p:anim calcmode="lin" valueType="num">
                                      <p:cBhvr>
                                        <p:cTn id="104" dur="500" fill="hold"/>
                                        <p:tgtEl>
                                          <p:spTgt spid="35"/>
                                        </p:tgtEl>
                                        <p:attrNameLst>
                                          <p:attrName>ppt_w</p:attrName>
                                        </p:attrNameLst>
                                      </p:cBhvr>
                                      <p:tavLst>
                                        <p:tav tm="0">
                                          <p:val>
                                            <p:fltVal val="0"/>
                                          </p:val>
                                        </p:tav>
                                        <p:tav tm="100000">
                                          <p:val>
                                            <p:strVal val="#ppt_w"/>
                                          </p:val>
                                        </p:tav>
                                      </p:tavLst>
                                    </p:anim>
                                    <p:anim calcmode="lin" valueType="num">
                                      <p:cBhvr>
                                        <p:cTn id="105" dur="500" fill="hold"/>
                                        <p:tgtEl>
                                          <p:spTgt spid="35"/>
                                        </p:tgtEl>
                                        <p:attrNameLst>
                                          <p:attrName>ppt_h</p:attrName>
                                        </p:attrNameLst>
                                      </p:cBhvr>
                                      <p:tavLst>
                                        <p:tav tm="0">
                                          <p:val>
                                            <p:fltVal val="0"/>
                                          </p:val>
                                        </p:tav>
                                        <p:tav tm="100000">
                                          <p:val>
                                            <p:strVal val="#ppt_h"/>
                                          </p:val>
                                        </p:tav>
                                      </p:tavLst>
                                    </p:anim>
                                    <p:animEffect transition="in" filter="fade">
                                      <p:cBhvr>
                                        <p:cTn id="106" dur="500"/>
                                        <p:tgtEl>
                                          <p:spTgt spid="35"/>
                                        </p:tgtEl>
                                      </p:cBhvr>
                                    </p:animEffect>
                                  </p:childTnLst>
                                </p:cTn>
                              </p:par>
                              <p:par>
                                <p:cTn id="107" presetID="53" presetClass="entr" presetSubtype="16" fill="hold" nodeType="withEffect">
                                  <p:stCondLst>
                                    <p:cond delay="0"/>
                                  </p:stCondLst>
                                  <p:childTnLst>
                                    <p:set>
                                      <p:cBhvr>
                                        <p:cTn id="108" dur="1" fill="hold">
                                          <p:stCondLst>
                                            <p:cond delay="0"/>
                                          </p:stCondLst>
                                        </p:cTn>
                                        <p:tgtEl>
                                          <p:spTgt spid="28"/>
                                        </p:tgtEl>
                                        <p:attrNameLst>
                                          <p:attrName>style.visibility</p:attrName>
                                        </p:attrNameLst>
                                      </p:cBhvr>
                                      <p:to>
                                        <p:strVal val="visible"/>
                                      </p:to>
                                    </p:set>
                                    <p:anim calcmode="lin" valueType="num">
                                      <p:cBhvr>
                                        <p:cTn id="109" dur="500" fill="hold"/>
                                        <p:tgtEl>
                                          <p:spTgt spid="28"/>
                                        </p:tgtEl>
                                        <p:attrNameLst>
                                          <p:attrName>ppt_w</p:attrName>
                                        </p:attrNameLst>
                                      </p:cBhvr>
                                      <p:tavLst>
                                        <p:tav tm="0">
                                          <p:val>
                                            <p:fltVal val="0"/>
                                          </p:val>
                                        </p:tav>
                                        <p:tav tm="100000">
                                          <p:val>
                                            <p:strVal val="#ppt_w"/>
                                          </p:val>
                                        </p:tav>
                                      </p:tavLst>
                                    </p:anim>
                                    <p:anim calcmode="lin" valueType="num">
                                      <p:cBhvr>
                                        <p:cTn id="110" dur="500" fill="hold"/>
                                        <p:tgtEl>
                                          <p:spTgt spid="28"/>
                                        </p:tgtEl>
                                        <p:attrNameLst>
                                          <p:attrName>ppt_h</p:attrName>
                                        </p:attrNameLst>
                                      </p:cBhvr>
                                      <p:tavLst>
                                        <p:tav tm="0">
                                          <p:val>
                                            <p:fltVal val="0"/>
                                          </p:val>
                                        </p:tav>
                                        <p:tav tm="100000">
                                          <p:val>
                                            <p:strVal val="#ppt_h"/>
                                          </p:val>
                                        </p:tav>
                                      </p:tavLst>
                                    </p:anim>
                                    <p:animEffect transition="in" filter="fade">
                                      <p:cBhvr>
                                        <p:cTn id="111" dur="500"/>
                                        <p:tgtEl>
                                          <p:spTgt spid="28"/>
                                        </p:tgtEl>
                                      </p:cBhvr>
                                    </p:animEffect>
                                  </p:childTnLst>
                                </p:cTn>
                              </p:par>
                            </p:childTnLst>
                          </p:cTn>
                        </p:par>
                        <p:par>
                          <p:cTn id="112" fill="hold">
                            <p:stCondLst>
                              <p:cond delay="2000"/>
                            </p:stCondLst>
                            <p:childTnLst>
                              <p:par>
                                <p:cTn id="113" presetID="53" presetClass="entr" presetSubtype="16" fill="hold" nodeType="afterEffect">
                                  <p:stCondLst>
                                    <p:cond delay="0"/>
                                  </p:stCondLst>
                                  <p:childTnLst>
                                    <p:set>
                                      <p:cBhvr>
                                        <p:cTn id="114" dur="1" fill="hold">
                                          <p:stCondLst>
                                            <p:cond delay="0"/>
                                          </p:stCondLst>
                                        </p:cTn>
                                        <p:tgtEl>
                                          <p:spTgt spid="21"/>
                                        </p:tgtEl>
                                        <p:attrNameLst>
                                          <p:attrName>style.visibility</p:attrName>
                                        </p:attrNameLst>
                                      </p:cBhvr>
                                      <p:to>
                                        <p:strVal val="visible"/>
                                      </p:to>
                                    </p:set>
                                    <p:anim calcmode="lin" valueType="num">
                                      <p:cBhvr>
                                        <p:cTn id="115" dur="500" fill="hold"/>
                                        <p:tgtEl>
                                          <p:spTgt spid="21"/>
                                        </p:tgtEl>
                                        <p:attrNameLst>
                                          <p:attrName>ppt_w</p:attrName>
                                        </p:attrNameLst>
                                      </p:cBhvr>
                                      <p:tavLst>
                                        <p:tav tm="0">
                                          <p:val>
                                            <p:fltVal val="0"/>
                                          </p:val>
                                        </p:tav>
                                        <p:tav tm="100000">
                                          <p:val>
                                            <p:strVal val="#ppt_w"/>
                                          </p:val>
                                        </p:tav>
                                      </p:tavLst>
                                    </p:anim>
                                    <p:anim calcmode="lin" valueType="num">
                                      <p:cBhvr>
                                        <p:cTn id="116" dur="500" fill="hold"/>
                                        <p:tgtEl>
                                          <p:spTgt spid="21"/>
                                        </p:tgtEl>
                                        <p:attrNameLst>
                                          <p:attrName>ppt_h</p:attrName>
                                        </p:attrNameLst>
                                      </p:cBhvr>
                                      <p:tavLst>
                                        <p:tav tm="0">
                                          <p:val>
                                            <p:fltVal val="0"/>
                                          </p:val>
                                        </p:tav>
                                        <p:tav tm="100000">
                                          <p:val>
                                            <p:strVal val="#ppt_h"/>
                                          </p:val>
                                        </p:tav>
                                      </p:tavLst>
                                    </p:anim>
                                    <p:animEffect transition="in" filter="fade">
                                      <p:cBhvr>
                                        <p:cTn id="1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3" grpId="0" animBg="1"/>
      <p:bldP spid="47" grpId="0" animBg="1"/>
      <p:bldP spid="71" grpId="0"/>
      <p:bldP spid="108" grpId="0"/>
      <p:bldP spid="114" grpId="0"/>
      <p:bldP spid="115" grpId="0" animBg="1"/>
      <p:bldP spid="117" grpId="0" animBg="1"/>
      <p:bldP spid="118" grpId="0"/>
      <p:bldP spid="119" grpId="0"/>
      <p:bldP spid="120" grpId="0"/>
      <p:bldP spid="30" grpId="0" animBg="1"/>
      <p:bldP spid="31" grpId="0" animBg="1"/>
      <p:bldP spid="32" grpId="0"/>
      <p:bldP spid="33" grpId="0"/>
      <p:bldP spid="3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E2416EF-FACE-4011-931A-96EF47EABAA0}"/>
              </a:ext>
            </a:extLst>
          </p:cNvPr>
          <p:cNvGrpSpPr/>
          <p:nvPr/>
        </p:nvGrpSpPr>
        <p:grpSpPr>
          <a:xfrm>
            <a:off x="8003047" y="2429331"/>
            <a:ext cx="3530827" cy="942975"/>
            <a:chOff x="7054513" y="2558550"/>
            <a:chExt cx="3530827" cy="942975"/>
          </a:xfrm>
          <a:solidFill>
            <a:srgbClr val="07BCFB"/>
          </a:solidFill>
        </p:grpSpPr>
        <p:sp>
          <p:nvSpPr>
            <p:cNvPr id="41" name="Rectangle: Rounded Corners 40">
              <a:extLst>
                <a:ext uri="{FF2B5EF4-FFF2-40B4-BE49-F238E27FC236}">
                  <a16:creationId xmlns:a16="http://schemas.microsoft.com/office/drawing/2014/main" id="{90ECD393-D50A-494F-B754-539A051DB59D}"/>
                </a:ext>
              </a:extLst>
            </p:cNvPr>
            <p:cNvSpPr/>
            <p:nvPr/>
          </p:nvSpPr>
          <p:spPr>
            <a:xfrm>
              <a:off x="7054513" y="255855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0"/>
                <a:solidFill>
                  <a:schemeClr val="tx1"/>
                </a:solidFill>
                <a:effectLst>
                  <a:outerShdw blurRad="38100" dist="19050" dir="2700000" algn="tl" rotWithShape="0">
                    <a:schemeClr val="dk1">
                      <a:alpha val="40000"/>
                    </a:schemeClr>
                  </a:outerShdw>
                </a:effectLst>
              </a:endParaRPr>
            </a:p>
          </p:txBody>
        </p:sp>
        <p:sp>
          <p:nvSpPr>
            <p:cNvPr id="42" name="TextBox 41">
              <a:extLst>
                <a:ext uri="{FF2B5EF4-FFF2-40B4-BE49-F238E27FC236}">
                  <a16:creationId xmlns:a16="http://schemas.microsoft.com/office/drawing/2014/main" id="{745B7F13-41CB-4E82-9B1A-5C1DE99409EF}"/>
                </a:ext>
              </a:extLst>
            </p:cNvPr>
            <p:cNvSpPr txBox="1"/>
            <p:nvPr/>
          </p:nvSpPr>
          <p:spPr>
            <a:xfrm>
              <a:off x="7289806" y="2627696"/>
              <a:ext cx="2862476" cy="646331"/>
            </a:xfrm>
            <a:prstGeom prst="rect">
              <a:avLst/>
            </a:prstGeom>
            <a:grpFill/>
            <a:ln>
              <a:noFill/>
            </a:ln>
          </p:spPr>
          <p:txBody>
            <a:bodyPr wrap="square" rtlCol="0">
              <a:spAutoFit/>
            </a:bodyPr>
            <a:lstStyle/>
            <a:p>
              <a:pPr algn="r"/>
              <a:r>
                <a:rPr lang="ar-SA" b="1" dirty="0">
                  <a:ln w="0"/>
                  <a:effectLst>
                    <a:outerShdw blurRad="38100" dist="19050" dir="2700000" algn="tl" rotWithShape="0">
                      <a:schemeClr val="dk1">
                        <a:alpha val="40000"/>
                      </a:schemeClr>
                    </a:outerShdw>
                  </a:effectLst>
                  <a:latin typeface="Tw Cen MT" panose="020B0602020104020603" pitchFamily="34" charset="0"/>
                </a:rPr>
                <a:t>إضافة المعلومات الأساسية الخاصة بالموظف</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44" name="Group 43">
            <a:extLst>
              <a:ext uri="{FF2B5EF4-FFF2-40B4-BE49-F238E27FC236}">
                <a16:creationId xmlns:a16="http://schemas.microsoft.com/office/drawing/2014/main" id="{CEBB761E-C353-4624-8C51-D36F4A948551}"/>
              </a:ext>
            </a:extLst>
          </p:cNvPr>
          <p:cNvGrpSpPr/>
          <p:nvPr/>
        </p:nvGrpSpPr>
        <p:grpSpPr>
          <a:xfrm>
            <a:off x="7998074" y="3692301"/>
            <a:ext cx="3530827" cy="942975"/>
            <a:chOff x="7054513" y="3821520"/>
            <a:chExt cx="3530827" cy="942975"/>
          </a:xfrm>
          <a:solidFill>
            <a:srgbClr val="07BCFB"/>
          </a:solidFill>
        </p:grpSpPr>
        <p:sp>
          <p:nvSpPr>
            <p:cNvPr id="45" name="Rectangle: Rounded Corners 44">
              <a:extLst>
                <a:ext uri="{FF2B5EF4-FFF2-40B4-BE49-F238E27FC236}">
                  <a16:creationId xmlns:a16="http://schemas.microsoft.com/office/drawing/2014/main" id="{3002A5A3-73CC-4AF9-BF85-493A98EA02E0}"/>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0"/>
                <a:solidFill>
                  <a:schemeClr val="tx1"/>
                </a:solidFill>
                <a:effectLst>
                  <a:outerShdw blurRad="38100" dist="19050" dir="2700000" algn="tl" rotWithShape="0">
                    <a:schemeClr val="dk1">
                      <a:alpha val="40000"/>
                    </a:schemeClr>
                  </a:outerShdw>
                </a:effectLst>
              </a:endParaRPr>
            </a:p>
          </p:txBody>
        </p:sp>
        <p:sp>
          <p:nvSpPr>
            <p:cNvPr id="59" name="TextBox 58">
              <a:extLst>
                <a:ext uri="{FF2B5EF4-FFF2-40B4-BE49-F238E27FC236}">
                  <a16:creationId xmlns:a16="http://schemas.microsoft.com/office/drawing/2014/main" id="{0EB89A96-FC11-4F0C-A26F-393AC0F8861F}"/>
                </a:ext>
              </a:extLst>
            </p:cNvPr>
            <p:cNvSpPr txBox="1"/>
            <p:nvPr/>
          </p:nvSpPr>
          <p:spPr>
            <a:xfrm>
              <a:off x="7289805" y="3890666"/>
              <a:ext cx="2867450" cy="646331"/>
            </a:xfrm>
            <a:prstGeom prst="rect">
              <a:avLst/>
            </a:prstGeom>
            <a:grpFill/>
            <a:ln>
              <a:noFill/>
            </a:ln>
          </p:spPr>
          <p:txBody>
            <a:bodyPr wrap="square" rtlCol="0">
              <a:spAutoFit/>
            </a:bodyPr>
            <a:lstStyle/>
            <a:p>
              <a:pPr algn="ctr" rtl="1"/>
              <a:r>
                <a:rPr lang="ar-SA" b="1" dirty="0">
                  <a:ln w="0"/>
                  <a:effectLst>
                    <a:outerShdw blurRad="38100" dist="19050" dir="2700000" algn="tl" rotWithShape="0">
                      <a:schemeClr val="dk1">
                        <a:alpha val="40000"/>
                      </a:schemeClr>
                    </a:outerShdw>
                  </a:effectLst>
                  <a:latin typeface="Tw Cen MT" panose="020B0602020104020603" pitchFamily="34" charset="0"/>
                </a:rPr>
                <a:t>إضافة صور للموظف ليتم الاستفادة منها لاحقا في </a:t>
              </a:r>
              <a:r>
                <a:rPr lang="en-US" b="1" dirty="0">
                  <a:ln w="0"/>
                  <a:effectLst>
                    <a:outerShdw blurRad="38100" dist="19050" dir="2700000" algn="tl" rotWithShape="0">
                      <a:schemeClr val="dk1">
                        <a:alpha val="40000"/>
                      </a:schemeClr>
                    </a:outerShdw>
                  </a:effectLst>
                  <a:latin typeface="Tw Cen MT" panose="020B0602020104020603" pitchFamily="34" charset="0"/>
                </a:rPr>
                <a:t>model</a:t>
              </a:r>
              <a:r>
                <a:rPr lang="ar-SA" b="1" dirty="0">
                  <a:ln w="0"/>
                  <a:effectLst>
                    <a:outerShdw blurRad="38100" dist="19050" dir="2700000" algn="tl" rotWithShape="0">
                      <a:schemeClr val="dk1">
                        <a:alpha val="40000"/>
                      </a:schemeClr>
                    </a:outerShdw>
                  </a:effectLst>
                  <a:latin typeface="Tw Cen MT" panose="020B0602020104020603" pitchFamily="34" charset="0"/>
                </a:rPr>
                <a:t> الذكاء </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sp>
        <p:nvSpPr>
          <p:cNvPr id="70" name="TextBox 69">
            <a:extLst>
              <a:ext uri="{FF2B5EF4-FFF2-40B4-BE49-F238E27FC236}">
                <a16:creationId xmlns:a16="http://schemas.microsoft.com/office/drawing/2014/main" id="{DD40CE24-AE90-406B-AEAB-98DA274A1FD0}"/>
              </a:ext>
            </a:extLst>
          </p:cNvPr>
          <p:cNvSpPr txBox="1"/>
          <p:nvPr/>
        </p:nvSpPr>
        <p:spPr>
          <a:xfrm>
            <a:off x="3259135" y="104747"/>
            <a:ext cx="5255213"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إدخال معلومات الموظفين</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76" name="Oval 75">
            <a:extLst>
              <a:ext uri="{FF2B5EF4-FFF2-40B4-BE49-F238E27FC236}">
                <a16:creationId xmlns:a16="http://schemas.microsoft.com/office/drawing/2014/main" id="{73CB647E-EFF8-4D08-ACF6-6893ED8820DD}"/>
              </a:ext>
            </a:extLst>
          </p:cNvPr>
          <p:cNvSpPr/>
          <p:nvPr/>
        </p:nvSpPr>
        <p:spPr>
          <a:xfrm>
            <a:off x="2406790" y="1369228"/>
            <a:ext cx="169941" cy="171282"/>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C57FEC71-D7AC-43F8-9AF6-C04E8DDFC047}"/>
              </a:ext>
            </a:extLst>
          </p:cNvPr>
          <p:cNvSpPr/>
          <p:nvPr/>
        </p:nvSpPr>
        <p:spPr>
          <a:xfrm>
            <a:off x="1032025" y="673184"/>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Shape 77">
            <a:extLst>
              <a:ext uri="{FF2B5EF4-FFF2-40B4-BE49-F238E27FC236}">
                <a16:creationId xmlns:a16="http://schemas.microsoft.com/office/drawing/2014/main" id="{28B19FC3-5C45-4E67-AAC0-A04759FC54F6}"/>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Shape 78">
            <a:extLst>
              <a:ext uri="{FF2B5EF4-FFF2-40B4-BE49-F238E27FC236}">
                <a16:creationId xmlns:a16="http://schemas.microsoft.com/office/drawing/2014/main" id="{FD62CC8B-A0A7-4501-8307-D521ED4CDE01}"/>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Oval 80">
            <a:extLst>
              <a:ext uri="{FF2B5EF4-FFF2-40B4-BE49-F238E27FC236}">
                <a16:creationId xmlns:a16="http://schemas.microsoft.com/office/drawing/2014/main" id="{CFB81567-FD40-4A88-B730-ABDBFC3CD590}"/>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623C93AD-C0AD-4157-B849-C4A97C8DF609}"/>
              </a:ext>
            </a:extLst>
          </p:cNvPr>
          <p:cNvSpPr/>
          <p:nvPr/>
        </p:nvSpPr>
        <p:spPr>
          <a:xfrm>
            <a:off x="11206956" y="5933756"/>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4CF6A5DF-E52D-430E-8186-7989BB4EBE55}"/>
              </a:ext>
            </a:extLst>
          </p:cNvPr>
          <p:cNvSpPr/>
          <p:nvPr/>
        </p:nvSpPr>
        <p:spPr>
          <a:xfrm>
            <a:off x="10260194" y="1670162"/>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Shape 83">
            <a:extLst>
              <a:ext uri="{FF2B5EF4-FFF2-40B4-BE49-F238E27FC236}">
                <a16:creationId xmlns:a16="http://schemas.microsoft.com/office/drawing/2014/main" id="{B591476B-5249-476E-BA1A-A734E438B8BD}"/>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5" name="Freeform: Shape 84">
            <a:extLst>
              <a:ext uri="{FF2B5EF4-FFF2-40B4-BE49-F238E27FC236}">
                <a16:creationId xmlns:a16="http://schemas.microsoft.com/office/drawing/2014/main" id="{E254DC74-87BE-43AE-A0A4-53493B7995BC}"/>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6" name="Freeform: Shape 85">
            <a:extLst>
              <a:ext uri="{FF2B5EF4-FFF2-40B4-BE49-F238E27FC236}">
                <a16:creationId xmlns:a16="http://schemas.microsoft.com/office/drawing/2014/main" id="{AF913E2B-C885-4AC6-BEFE-3BA6D6ACBC93}"/>
              </a:ext>
            </a:extLst>
          </p:cNvPr>
          <p:cNvSpPr/>
          <p:nvPr/>
        </p:nvSpPr>
        <p:spPr>
          <a:xfrm rot="5400000">
            <a:off x="6203693" y="6631212"/>
            <a:ext cx="148558" cy="305017"/>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87" name="Group 86">
            <a:extLst>
              <a:ext uri="{FF2B5EF4-FFF2-40B4-BE49-F238E27FC236}">
                <a16:creationId xmlns:a16="http://schemas.microsoft.com/office/drawing/2014/main" id="{551AB699-DCDB-4A58-B287-D7AFBFD5F590}"/>
              </a:ext>
            </a:extLst>
          </p:cNvPr>
          <p:cNvGrpSpPr/>
          <p:nvPr/>
        </p:nvGrpSpPr>
        <p:grpSpPr>
          <a:xfrm>
            <a:off x="365702" y="1139742"/>
            <a:ext cx="7434606" cy="5234425"/>
            <a:chOff x="905959" y="2342102"/>
            <a:chExt cx="5304475" cy="4450238"/>
          </a:xfrm>
        </p:grpSpPr>
        <p:sp>
          <p:nvSpPr>
            <p:cNvPr id="88" name="Rectangle: Rounded Corners 87">
              <a:extLst>
                <a:ext uri="{FF2B5EF4-FFF2-40B4-BE49-F238E27FC236}">
                  <a16:creationId xmlns:a16="http://schemas.microsoft.com/office/drawing/2014/main" id="{5F618790-39D1-4ECF-A8DF-E05628E09C9F}"/>
                </a:ext>
              </a:extLst>
            </p:cNvPr>
            <p:cNvSpPr/>
            <p:nvPr/>
          </p:nvSpPr>
          <p:spPr>
            <a:xfrm rot="5400000">
              <a:off x="3380376" y="5626680"/>
              <a:ext cx="324906" cy="2006413"/>
            </a:xfrm>
            <a:prstGeom prst="roundRect">
              <a:avLst>
                <a:gd name="adj" fmla="val 50000"/>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Rectangle: Rounded Corners 88">
              <a:extLst>
                <a:ext uri="{FF2B5EF4-FFF2-40B4-BE49-F238E27FC236}">
                  <a16:creationId xmlns:a16="http://schemas.microsoft.com/office/drawing/2014/main" id="{E9AA7026-D8CF-4790-89C5-68F902FB0A3A}"/>
                </a:ext>
              </a:extLst>
            </p:cNvPr>
            <p:cNvSpPr/>
            <p:nvPr/>
          </p:nvSpPr>
          <p:spPr>
            <a:xfrm rot="5400000">
              <a:off x="3246633" y="5663685"/>
              <a:ext cx="637073" cy="970465"/>
            </a:xfrm>
            <a:prstGeom prst="roundRect">
              <a:avLst>
                <a:gd name="adj" fmla="val 1945"/>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Rectangle: Rounded Corners 89">
              <a:extLst>
                <a:ext uri="{FF2B5EF4-FFF2-40B4-BE49-F238E27FC236}">
                  <a16:creationId xmlns:a16="http://schemas.microsoft.com/office/drawing/2014/main" id="{AE927926-AC41-46CF-A2A0-DFA0023A134A}"/>
                </a:ext>
              </a:extLst>
            </p:cNvPr>
            <p:cNvSpPr/>
            <p:nvPr/>
          </p:nvSpPr>
          <p:spPr>
            <a:xfrm rot="5400000">
              <a:off x="1814056" y="1434005"/>
              <a:ext cx="3488281" cy="5304475"/>
            </a:xfrm>
            <a:prstGeom prst="roundRect">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2" name="add employee">
            <a:hlinkClick r:id="" action="ppaction://media"/>
            <a:extLst>
              <a:ext uri="{FF2B5EF4-FFF2-40B4-BE49-F238E27FC236}">
                <a16:creationId xmlns:a16="http://schemas.microsoft.com/office/drawing/2014/main" id="{0C1389F6-BA2D-341C-2644-1778FB72310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93132" y="1194381"/>
            <a:ext cx="7371048" cy="3999411"/>
          </a:xfrm>
          <a:prstGeom prst="roundRect">
            <a:avLst>
              <a:gd name="adj" fmla="val 16060"/>
            </a:avLst>
          </a:prstGeom>
          <a:ln>
            <a:noFill/>
          </a:ln>
          <a:effectLst>
            <a:innerShdw blurRad="114300" dist="50800">
              <a:srgbClr val="000000">
                <a:alpha val="0"/>
              </a:srgbClr>
            </a:innerShdw>
          </a:effectLst>
        </p:spPr>
      </p:pic>
      <p:pic>
        <p:nvPicPr>
          <p:cNvPr id="3" name="Picture 2">
            <a:extLst>
              <a:ext uri="{FF2B5EF4-FFF2-40B4-BE49-F238E27FC236}">
                <a16:creationId xmlns:a16="http://schemas.microsoft.com/office/drawing/2014/main" id="{2D67639F-B3C0-9C69-5AEE-2150B9E8D21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3037528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4000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additive="base">
                                        <p:cTn id="7" dur="500" fill="hold"/>
                                        <p:tgtEl>
                                          <p:spTgt spid="87"/>
                                        </p:tgtEl>
                                        <p:attrNameLst>
                                          <p:attrName>ppt_x</p:attrName>
                                        </p:attrNameLst>
                                      </p:cBhvr>
                                      <p:tavLst>
                                        <p:tav tm="0">
                                          <p:val>
                                            <p:strVal val="#ppt_x"/>
                                          </p:val>
                                        </p:tav>
                                        <p:tav tm="100000">
                                          <p:val>
                                            <p:strVal val="#ppt_x"/>
                                          </p:val>
                                        </p:tav>
                                      </p:tavLst>
                                    </p:anim>
                                    <p:anim calcmode="lin" valueType="num">
                                      <p:cBhvr additive="base">
                                        <p:cTn id="8" dur="500" fill="hold"/>
                                        <p:tgtEl>
                                          <p:spTgt spid="8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1" presetClass="mediacall" presetSubtype="0" fill="hold" nodeType="withEffect">
                                  <p:stCondLst>
                                    <p:cond delay="0"/>
                                  </p:stCondLst>
                                  <p:childTnLst>
                                    <p:cmd type="call" cmd="playFrom(0.0)">
                                      <p:cBhvr>
                                        <p:cTn id="14" dur="6037" fill="hold"/>
                                        <p:tgtEl>
                                          <p:spTgt spid="2"/>
                                        </p:tgtEl>
                                      </p:cBhvr>
                                    </p:cmd>
                                  </p:childTnLst>
                                </p:cTn>
                              </p:par>
                              <p:par>
                                <p:cTn id="15" presetID="53" presetClass="entr" presetSubtype="16" fill="hold" nodeType="withEffect">
                                  <p:stCondLst>
                                    <p:cond delay="500"/>
                                  </p:stCondLst>
                                  <p:childTnLst>
                                    <p:set>
                                      <p:cBhvr>
                                        <p:cTn id="16" dur="1" fill="hold">
                                          <p:stCondLst>
                                            <p:cond delay="0"/>
                                          </p:stCondLst>
                                        </p:cTn>
                                        <p:tgtEl>
                                          <p:spTgt spid="39"/>
                                        </p:tgtEl>
                                        <p:attrNameLst>
                                          <p:attrName>style.visibility</p:attrName>
                                        </p:attrNameLst>
                                      </p:cBhvr>
                                      <p:to>
                                        <p:strVal val="visible"/>
                                      </p:to>
                                    </p:set>
                                    <p:anim calcmode="lin" valueType="num">
                                      <p:cBhvr>
                                        <p:cTn id="17" dur="500" fill="hold"/>
                                        <p:tgtEl>
                                          <p:spTgt spid="39"/>
                                        </p:tgtEl>
                                        <p:attrNameLst>
                                          <p:attrName>ppt_w</p:attrName>
                                        </p:attrNameLst>
                                      </p:cBhvr>
                                      <p:tavLst>
                                        <p:tav tm="0">
                                          <p:val>
                                            <p:fltVal val="0"/>
                                          </p:val>
                                        </p:tav>
                                        <p:tav tm="100000">
                                          <p:val>
                                            <p:strVal val="#ppt_w"/>
                                          </p:val>
                                        </p:tav>
                                      </p:tavLst>
                                    </p:anim>
                                    <p:anim calcmode="lin" valueType="num">
                                      <p:cBhvr>
                                        <p:cTn id="18" dur="500" fill="hold"/>
                                        <p:tgtEl>
                                          <p:spTgt spid="39"/>
                                        </p:tgtEl>
                                        <p:attrNameLst>
                                          <p:attrName>ppt_h</p:attrName>
                                        </p:attrNameLst>
                                      </p:cBhvr>
                                      <p:tavLst>
                                        <p:tav tm="0">
                                          <p:val>
                                            <p:fltVal val="0"/>
                                          </p:val>
                                        </p:tav>
                                        <p:tav tm="100000">
                                          <p:val>
                                            <p:strVal val="#ppt_h"/>
                                          </p:val>
                                        </p:tav>
                                      </p:tavLst>
                                    </p:anim>
                                    <p:animEffect transition="in" filter="fade">
                                      <p:cBhvr>
                                        <p:cTn id="19" dur="500"/>
                                        <p:tgtEl>
                                          <p:spTgt spid="39"/>
                                        </p:tgtEl>
                                      </p:cBhvr>
                                    </p:animEffect>
                                  </p:childTnLst>
                                </p:cTn>
                              </p:par>
                              <p:par>
                                <p:cTn id="20" presetID="53" presetClass="entr" presetSubtype="16" fill="hold" nodeType="withEffect">
                                  <p:stCondLst>
                                    <p:cond delay="1000"/>
                                  </p:stCondLst>
                                  <p:childTnLst>
                                    <p:set>
                                      <p:cBhvr>
                                        <p:cTn id="21" dur="1" fill="hold">
                                          <p:stCondLst>
                                            <p:cond delay="0"/>
                                          </p:stCondLst>
                                        </p:cTn>
                                        <p:tgtEl>
                                          <p:spTgt spid="44"/>
                                        </p:tgtEl>
                                        <p:attrNameLst>
                                          <p:attrName>style.visibility</p:attrName>
                                        </p:attrNameLst>
                                      </p:cBhvr>
                                      <p:to>
                                        <p:strVal val="visible"/>
                                      </p:to>
                                    </p:set>
                                    <p:anim calcmode="lin" valueType="num">
                                      <p:cBhvr>
                                        <p:cTn id="22" dur="500" fill="hold"/>
                                        <p:tgtEl>
                                          <p:spTgt spid="44"/>
                                        </p:tgtEl>
                                        <p:attrNameLst>
                                          <p:attrName>ppt_w</p:attrName>
                                        </p:attrNameLst>
                                      </p:cBhvr>
                                      <p:tavLst>
                                        <p:tav tm="0">
                                          <p:val>
                                            <p:fltVal val="0"/>
                                          </p:val>
                                        </p:tav>
                                        <p:tav tm="100000">
                                          <p:val>
                                            <p:strVal val="#ppt_w"/>
                                          </p:val>
                                        </p:tav>
                                      </p:tavLst>
                                    </p:anim>
                                    <p:anim calcmode="lin" valueType="num">
                                      <p:cBhvr>
                                        <p:cTn id="23" dur="500" fill="hold"/>
                                        <p:tgtEl>
                                          <p:spTgt spid="44"/>
                                        </p:tgtEl>
                                        <p:attrNameLst>
                                          <p:attrName>ppt_h</p:attrName>
                                        </p:attrNameLst>
                                      </p:cBhvr>
                                      <p:tavLst>
                                        <p:tav tm="0">
                                          <p:val>
                                            <p:fltVal val="0"/>
                                          </p:val>
                                        </p:tav>
                                        <p:tav tm="100000">
                                          <p:val>
                                            <p:strVal val="#ppt_h"/>
                                          </p:val>
                                        </p:tav>
                                      </p:tavLst>
                                    </p:anim>
                                    <p:animEffect transition="in" filter="fade">
                                      <p:cBhvr>
                                        <p:cTn id="24"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5" fill="hold" display="0">
                  <p:stCondLst>
                    <p:cond delay="indefinite"/>
                  </p:stCondLst>
                </p:cTn>
                <p:tgtEl>
                  <p:spTgt spid="2"/>
                </p:tgtEl>
              </p:cMediaNode>
            </p:video>
            <p:video>
              <p:cMediaNode vol="80000">
                <p:cTn id="26" repeatCount="indefinite"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E2416EF-FACE-4011-931A-96EF47EABAA0}"/>
              </a:ext>
            </a:extLst>
          </p:cNvPr>
          <p:cNvGrpSpPr/>
          <p:nvPr/>
        </p:nvGrpSpPr>
        <p:grpSpPr>
          <a:xfrm>
            <a:off x="8030887" y="937705"/>
            <a:ext cx="3530827" cy="942975"/>
            <a:chOff x="7054513" y="2558550"/>
            <a:chExt cx="3530827" cy="942975"/>
          </a:xfrm>
          <a:solidFill>
            <a:srgbClr val="07BCFB"/>
          </a:solidFill>
        </p:grpSpPr>
        <p:sp>
          <p:nvSpPr>
            <p:cNvPr id="41" name="Rectangle: Rounded Corners 40">
              <a:extLst>
                <a:ext uri="{FF2B5EF4-FFF2-40B4-BE49-F238E27FC236}">
                  <a16:creationId xmlns:a16="http://schemas.microsoft.com/office/drawing/2014/main" id="{90ECD393-D50A-494F-B754-539A051DB59D}"/>
                </a:ext>
              </a:extLst>
            </p:cNvPr>
            <p:cNvSpPr/>
            <p:nvPr/>
          </p:nvSpPr>
          <p:spPr>
            <a:xfrm>
              <a:off x="7054513" y="255855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0"/>
                <a:solidFill>
                  <a:schemeClr val="tx1"/>
                </a:solidFill>
                <a:effectLst>
                  <a:outerShdw blurRad="38100" dist="19050" dir="2700000" algn="tl" rotWithShape="0">
                    <a:schemeClr val="dk1">
                      <a:alpha val="40000"/>
                    </a:schemeClr>
                  </a:outerShdw>
                </a:effectLst>
              </a:endParaRPr>
            </a:p>
          </p:txBody>
        </p:sp>
        <p:sp>
          <p:nvSpPr>
            <p:cNvPr id="42" name="TextBox 41">
              <a:extLst>
                <a:ext uri="{FF2B5EF4-FFF2-40B4-BE49-F238E27FC236}">
                  <a16:creationId xmlns:a16="http://schemas.microsoft.com/office/drawing/2014/main" id="{745B7F13-41CB-4E82-9B1A-5C1DE99409EF}"/>
                </a:ext>
              </a:extLst>
            </p:cNvPr>
            <p:cNvSpPr txBox="1"/>
            <p:nvPr/>
          </p:nvSpPr>
          <p:spPr>
            <a:xfrm>
              <a:off x="7289806" y="2627696"/>
              <a:ext cx="2862476" cy="646331"/>
            </a:xfrm>
            <a:prstGeom prst="rect">
              <a:avLst/>
            </a:prstGeom>
            <a:grpFill/>
            <a:ln>
              <a:noFill/>
            </a:ln>
          </p:spPr>
          <p:txBody>
            <a:bodyPr wrap="square" rtlCol="0">
              <a:spAutoFit/>
            </a:bodyPr>
            <a:lstStyle/>
            <a:p>
              <a:pPr algn="r"/>
              <a:r>
                <a:rPr lang="ar-SA" b="1" dirty="0">
                  <a:ln w="0"/>
                  <a:effectLst>
                    <a:outerShdw blurRad="38100" dist="19050" dir="2700000" algn="tl" rotWithShape="0">
                      <a:schemeClr val="dk1">
                        <a:alpha val="40000"/>
                      </a:schemeClr>
                    </a:outerShdw>
                  </a:effectLst>
                  <a:latin typeface="Tw Cen MT" panose="020B0602020104020603" pitchFamily="34" charset="0"/>
                </a:rPr>
                <a:t>استعراض موعد دخول الموظفين للمتجر</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44" name="Group 43">
            <a:extLst>
              <a:ext uri="{FF2B5EF4-FFF2-40B4-BE49-F238E27FC236}">
                <a16:creationId xmlns:a16="http://schemas.microsoft.com/office/drawing/2014/main" id="{CEBB761E-C353-4624-8C51-D36F4A948551}"/>
              </a:ext>
            </a:extLst>
          </p:cNvPr>
          <p:cNvGrpSpPr/>
          <p:nvPr/>
        </p:nvGrpSpPr>
        <p:grpSpPr>
          <a:xfrm>
            <a:off x="8025914" y="2200675"/>
            <a:ext cx="3530827" cy="992476"/>
            <a:chOff x="7054513" y="3821520"/>
            <a:chExt cx="3530827" cy="992476"/>
          </a:xfrm>
          <a:solidFill>
            <a:srgbClr val="07BCFB"/>
          </a:solidFill>
        </p:grpSpPr>
        <p:sp>
          <p:nvSpPr>
            <p:cNvPr id="45" name="Rectangle: Rounded Corners 44">
              <a:extLst>
                <a:ext uri="{FF2B5EF4-FFF2-40B4-BE49-F238E27FC236}">
                  <a16:creationId xmlns:a16="http://schemas.microsoft.com/office/drawing/2014/main" id="{3002A5A3-73CC-4AF9-BF85-493A98EA02E0}"/>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0"/>
                <a:solidFill>
                  <a:schemeClr val="tx1"/>
                </a:solidFill>
                <a:effectLst>
                  <a:outerShdw blurRad="38100" dist="19050" dir="2700000" algn="tl" rotWithShape="0">
                    <a:schemeClr val="dk1">
                      <a:alpha val="40000"/>
                    </a:schemeClr>
                  </a:outerShdw>
                </a:effectLst>
              </a:endParaRPr>
            </a:p>
          </p:txBody>
        </p:sp>
        <p:sp>
          <p:nvSpPr>
            <p:cNvPr id="59" name="TextBox 58">
              <a:extLst>
                <a:ext uri="{FF2B5EF4-FFF2-40B4-BE49-F238E27FC236}">
                  <a16:creationId xmlns:a16="http://schemas.microsoft.com/office/drawing/2014/main" id="{0EB89A96-FC11-4F0C-A26F-393AC0F8861F}"/>
                </a:ext>
              </a:extLst>
            </p:cNvPr>
            <p:cNvSpPr txBox="1"/>
            <p:nvPr/>
          </p:nvSpPr>
          <p:spPr>
            <a:xfrm>
              <a:off x="7289805" y="3890666"/>
              <a:ext cx="2867450" cy="923330"/>
            </a:xfrm>
            <a:prstGeom prst="rect">
              <a:avLst/>
            </a:prstGeom>
            <a:noFill/>
            <a:ln>
              <a:noFill/>
            </a:ln>
          </p:spPr>
          <p:txBody>
            <a:bodyPr wrap="square" rtlCol="0">
              <a:spAutoFit/>
            </a:bodyPr>
            <a:lstStyle/>
            <a:p>
              <a:pPr algn="ctr" rtl="1"/>
              <a:r>
                <a:rPr lang="ar-SA" b="1" dirty="0">
                  <a:ln w="0"/>
                  <a:effectLst>
                    <a:outerShdw blurRad="38100" dist="19050" dir="2700000" algn="tl" rotWithShape="0">
                      <a:schemeClr val="dk1">
                        <a:alpha val="40000"/>
                      </a:schemeClr>
                    </a:outerShdw>
                  </a:effectLst>
                  <a:latin typeface="Tw Cen MT" panose="020B0602020104020603" pitchFamily="34" charset="0"/>
                </a:rPr>
                <a:t>استعراض موعد حدوث شجار بين موظفين على زبون وأسماء الموظفين </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sp>
        <p:nvSpPr>
          <p:cNvPr id="70" name="TextBox 69">
            <a:extLst>
              <a:ext uri="{FF2B5EF4-FFF2-40B4-BE49-F238E27FC236}">
                <a16:creationId xmlns:a16="http://schemas.microsoft.com/office/drawing/2014/main" id="{DD40CE24-AE90-406B-AEAB-98DA274A1FD0}"/>
              </a:ext>
            </a:extLst>
          </p:cNvPr>
          <p:cNvSpPr txBox="1"/>
          <p:nvPr/>
        </p:nvSpPr>
        <p:spPr>
          <a:xfrm>
            <a:off x="3259135" y="104747"/>
            <a:ext cx="5255213"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استعراض خدمات النظام</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76" name="Oval 75">
            <a:extLst>
              <a:ext uri="{FF2B5EF4-FFF2-40B4-BE49-F238E27FC236}">
                <a16:creationId xmlns:a16="http://schemas.microsoft.com/office/drawing/2014/main" id="{73CB647E-EFF8-4D08-ACF6-6893ED8820DD}"/>
              </a:ext>
            </a:extLst>
          </p:cNvPr>
          <p:cNvSpPr/>
          <p:nvPr/>
        </p:nvSpPr>
        <p:spPr>
          <a:xfrm>
            <a:off x="2406790" y="1369228"/>
            <a:ext cx="169941" cy="171282"/>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C57FEC71-D7AC-43F8-9AF6-C04E8DDFC047}"/>
              </a:ext>
            </a:extLst>
          </p:cNvPr>
          <p:cNvSpPr/>
          <p:nvPr/>
        </p:nvSpPr>
        <p:spPr>
          <a:xfrm>
            <a:off x="1032025" y="673184"/>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Shape 77">
            <a:extLst>
              <a:ext uri="{FF2B5EF4-FFF2-40B4-BE49-F238E27FC236}">
                <a16:creationId xmlns:a16="http://schemas.microsoft.com/office/drawing/2014/main" id="{28B19FC3-5C45-4E67-AAC0-A04759FC54F6}"/>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Shape 78">
            <a:extLst>
              <a:ext uri="{FF2B5EF4-FFF2-40B4-BE49-F238E27FC236}">
                <a16:creationId xmlns:a16="http://schemas.microsoft.com/office/drawing/2014/main" id="{FD62CC8B-A0A7-4501-8307-D521ED4CDE01}"/>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Oval 80">
            <a:extLst>
              <a:ext uri="{FF2B5EF4-FFF2-40B4-BE49-F238E27FC236}">
                <a16:creationId xmlns:a16="http://schemas.microsoft.com/office/drawing/2014/main" id="{CFB81567-FD40-4A88-B730-ABDBFC3CD590}"/>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623C93AD-C0AD-4157-B849-C4A97C8DF609}"/>
              </a:ext>
            </a:extLst>
          </p:cNvPr>
          <p:cNvSpPr/>
          <p:nvPr/>
        </p:nvSpPr>
        <p:spPr>
          <a:xfrm>
            <a:off x="11234796" y="4442130"/>
            <a:ext cx="262560" cy="2625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Shape 83">
            <a:extLst>
              <a:ext uri="{FF2B5EF4-FFF2-40B4-BE49-F238E27FC236}">
                <a16:creationId xmlns:a16="http://schemas.microsoft.com/office/drawing/2014/main" id="{B591476B-5249-476E-BA1A-A734E438B8BD}"/>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5" name="Freeform: Shape 84">
            <a:extLst>
              <a:ext uri="{FF2B5EF4-FFF2-40B4-BE49-F238E27FC236}">
                <a16:creationId xmlns:a16="http://schemas.microsoft.com/office/drawing/2014/main" id="{E254DC74-87BE-43AE-A0A4-53493B7995BC}"/>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6" name="Freeform: Shape 85">
            <a:extLst>
              <a:ext uri="{FF2B5EF4-FFF2-40B4-BE49-F238E27FC236}">
                <a16:creationId xmlns:a16="http://schemas.microsoft.com/office/drawing/2014/main" id="{AF913E2B-C885-4AC6-BEFE-3BA6D6ACBC93}"/>
              </a:ext>
            </a:extLst>
          </p:cNvPr>
          <p:cNvSpPr/>
          <p:nvPr/>
        </p:nvSpPr>
        <p:spPr>
          <a:xfrm rot="5400000">
            <a:off x="6203693" y="6631212"/>
            <a:ext cx="148558" cy="305017"/>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87" name="Group 86">
            <a:extLst>
              <a:ext uri="{FF2B5EF4-FFF2-40B4-BE49-F238E27FC236}">
                <a16:creationId xmlns:a16="http://schemas.microsoft.com/office/drawing/2014/main" id="{551AB699-DCDB-4A58-B287-D7AFBFD5F590}"/>
              </a:ext>
            </a:extLst>
          </p:cNvPr>
          <p:cNvGrpSpPr/>
          <p:nvPr/>
        </p:nvGrpSpPr>
        <p:grpSpPr>
          <a:xfrm>
            <a:off x="365702" y="1139742"/>
            <a:ext cx="7434606" cy="5234425"/>
            <a:chOff x="905959" y="2342102"/>
            <a:chExt cx="5304475" cy="4450238"/>
          </a:xfrm>
        </p:grpSpPr>
        <p:sp>
          <p:nvSpPr>
            <p:cNvPr id="88" name="Rectangle: Rounded Corners 87">
              <a:extLst>
                <a:ext uri="{FF2B5EF4-FFF2-40B4-BE49-F238E27FC236}">
                  <a16:creationId xmlns:a16="http://schemas.microsoft.com/office/drawing/2014/main" id="{5F618790-39D1-4ECF-A8DF-E05628E09C9F}"/>
                </a:ext>
              </a:extLst>
            </p:cNvPr>
            <p:cNvSpPr/>
            <p:nvPr/>
          </p:nvSpPr>
          <p:spPr>
            <a:xfrm rot="5400000">
              <a:off x="3380376" y="5626680"/>
              <a:ext cx="324906" cy="2006413"/>
            </a:xfrm>
            <a:prstGeom prst="roundRect">
              <a:avLst>
                <a:gd name="adj" fmla="val 50000"/>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Rectangle: Rounded Corners 88">
              <a:extLst>
                <a:ext uri="{FF2B5EF4-FFF2-40B4-BE49-F238E27FC236}">
                  <a16:creationId xmlns:a16="http://schemas.microsoft.com/office/drawing/2014/main" id="{E9AA7026-D8CF-4790-89C5-68F902FB0A3A}"/>
                </a:ext>
              </a:extLst>
            </p:cNvPr>
            <p:cNvSpPr/>
            <p:nvPr/>
          </p:nvSpPr>
          <p:spPr>
            <a:xfrm rot="5400000">
              <a:off x="3246633" y="5663685"/>
              <a:ext cx="637073" cy="970465"/>
            </a:xfrm>
            <a:prstGeom prst="roundRect">
              <a:avLst>
                <a:gd name="adj" fmla="val 1945"/>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Rectangle: Rounded Corners 89">
              <a:extLst>
                <a:ext uri="{FF2B5EF4-FFF2-40B4-BE49-F238E27FC236}">
                  <a16:creationId xmlns:a16="http://schemas.microsoft.com/office/drawing/2014/main" id="{AE927926-AC41-46CF-A2A0-DFA0023A134A}"/>
                </a:ext>
              </a:extLst>
            </p:cNvPr>
            <p:cNvSpPr/>
            <p:nvPr/>
          </p:nvSpPr>
          <p:spPr>
            <a:xfrm rot="5400000">
              <a:off x="1814056" y="1434005"/>
              <a:ext cx="3488281" cy="5304475"/>
            </a:xfrm>
            <a:prstGeom prst="roundRect">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3" name="home page">
            <a:hlinkClick r:id="" action="ppaction://media"/>
            <a:extLst>
              <a:ext uri="{FF2B5EF4-FFF2-40B4-BE49-F238E27FC236}">
                <a16:creationId xmlns:a16="http://schemas.microsoft.com/office/drawing/2014/main" id="{D08CF1DF-EDD5-4802-5BC2-3DC44F24A71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8248" y="1170500"/>
            <a:ext cx="7389511" cy="4026332"/>
          </a:xfrm>
          <a:prstGeom prst="roundRect">
            <a:avLst>
              <a:gd name="adj" fmla="val 16561"/>
            </a:avLst>
          </a:prstGeom>
          <a:ln>
            <a:noFill/>
          </a:ln>
          <a:effectLst>
            <a:innerShdw blurRad="114300" dist="50800">
              <a:srgbClr val="000000">
                <a:alpha val="0"/>
              </a:srgbClr>
            </a:innerShdw>
          </a:effectLst>
        </p:spPr>
      </p:pic>
      <p:grpSp>
        <p:nvGrpSpPr>
          <p:cNvPr id="4" name="Group 3">
            <a:extLst>
              <a:ext uri="{FF2B5EF4-FFF2-40B4-BE49-F238E27FC236}">
                <a16:creationId xmlns:a16="http://schemas.microsoft.com/office/drawing/2014/main" id="{FA3719F5-1675-03AB-48E2-47176FF57DFE}"/>
              </a:ext>
            </a:extLst>
          </p:cNvPr>
          <p:cNvGrpSpPr/>
          <p:nvPr/>
        </p:nvGrpSpPr>
        <p:grpSpPr>
          <a:xfrm>
            <a:off x="8018249" y="3463645"/>
            <a:ext cx="3530827" cy="942975"/>
            <a:chOff x="7054513" y="3821520"/>
            <a:chExt cx="3530827" cy="942975"/>
          </a:xfrm>
          <a:solidFill>
            <a:srgbClr val="07BCFB"/>
          </a:solidFill>
        </p:grpSpPr>
        <p:sp>
          <p:nvSpPr>
            <p:cNvPr id="5" name="Rectangle: Rounded Corners 4">
              <a:extLst>
                <a:ext uri="{FF2B5EF4-FFF2-40B4-BE49-F238E27FC236}">
                  <a16:creationId xmlns:a16="http://schemas.microsoft.com/office/drawing/2014/main" id="{1048DA19-6E24-487A-A3F4-003EE0A93692}"/>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0"/>
                <a:solidFill>
                  <a:schemeClr val="tx1"/>
                </a:solidFill>
                <a:effectLst>
                  <a:outerShdw blurRad="38100" dist="19050" dir="2700000" algn="tl" rotWithShape="0">
                    <a:schemeClr val="dk1">
                      <a:alpha val="40000"/>
                    </a:schemeClr>
                  </a:outerShdw>
                </a:effectLst>
              </a:endParaRPr>
            </a:p>
          </p:txBody>
        </p:sp>
        <p:sp>
          <p:nvSpPr>
            <p:cNvPr id="6" name="TextBox 5">
              <a:extLst>
                <a:ext uri="{FF2B5EF4-FFF2-40B4-BE49-F238E27FC236}">
                  <a16:creationId xmlns:a16="http://schemas.microsoft.com/office/drawing/2014/main" id="{6673AA3C-867C-25FC-F6DA-1FCA36398E2F}"/>
                </a:ext>
              </a:extLst>
            </p:cNvPr>
            <p:cNvSpPr txBox="1"/>
            <p:nvPr/>
          </p:nvSpPr>
          <p:spPr>
            <a:xfrm>
              <a:off x="7289805" y="3890666"/>
              <a:ext cx="2867450" cy="646331"/>
            </a:xfrm>
            <a:prstGeom prst="rect">
              <a:avLst/>
            </a:prstGeom>
            <a:grpFill/>
            <a:ln>
              <a:noFill/>
            </a:ln>
          </p:spPr>
          <p:txBody>
            <a:bodyPr wrap="square" rtlCol="0">
              <a:spAutoFit/>
            </a:bodyPr>
            <a:lstStyle/>
            <a:p>
              <a:pPr algn="ctr" rtl="1"/>
              <a:r>
                <a:rPr lang="ar-SA" b="1" dirty="0">
                  <a:ln w="0"/>
                  <a:effectLst>
                    <a:outerShdw blurRad="38100" dist="19050" dir="2700000" algn="tl" rotWithShape="0">
                      <a:schemeClr val="dk1">
                        <a:alpha val="40000"/>
                      </a:schemeClr>
                    </a:outerShdw>
                  </a:effectLst>
                  <a:latin typeface="Tw Cen MT" panose="020B0602020104020603" pitchFamily="34" charset="0"/>
                </a:rPr>
                <a:t>عدد عمليات الدفع ونسبة مساهمة كل موظف بها</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7" name="Group 6">
            <a:extLst>
              <a:ext uri="{FF2B5EF4-FFF2-40B4-BE49-F238E27FC236}">
                <a16:creationId xmlns:a16="http://schemas.microsoft.com/office/drawing/2014/main" id="{E584E565-A6BF-745A-7FD8-3DB01EDE9595}"/>
              </a:ext>
            </a:extLst>
          </p:cNvPr>
          <p:cNvGrpSpPr/>
          <p:nvPr/>
        </p:nvGrpSpPr>
        <p:grpSpPr>
          <a:xfrm>
            <a:off x="8025914" y="4677114"/>
            <a:ext cx="3530827" cy="942975"/>
            <a:chOff x="7054513" y="3821520"/>
            <a:chExt cx="3530827" cy="942975"/>
          </a:xfrm>
          <a:solidFill>
            <a:srgbClr val="07BCFB"/>
          </a:solidFill>
        </p:grpSpPr>
        <p:sp>
          <p:nvSpPr>
            <p:cNvPr id="8" name="Rectangle: Rounded Corners 7">
              <a:extLst>
                <a:ext uri="{FF2B5EF4-FFF2-40B4-BE49-F238E27FC236}">
                  <a16:creationId xmlns:a16="http://schemas.microsoft.com/office/drawing/2014/main" id="{25DBB2DB-9B92-F0D3-9ABD-6B134871E16B}"/>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0"/>
                <a:solidFill>
                  <a:schemeClr val="tx1"/>
                </a:solidFill>
                <a:effectLst>
                  <a:outerShdw blurRad="38100" dist="19050" dir="2700000" algn="tl" rotWithShape="0">
                    <a:schemeClr val="dk1">
                      <a:alpha val="40000"/>
                    </a:schemeClr>
                  </a:outerShdw>
                </a:effectLst>
              </a:endParaRPr>
            </a:p>
          </p:txBody>
        </p:sp>
        <p:sp>
          <p:nvSpPr>
            <p:cNvPr id="9" name="TextBox 8">
              <a:extLst>
                <a:ext uri="{FF2B5EF4-FFF2-40B4-BE49-F238E27FC236}">
                  <a16:creationId xmlns:a16="http://schemas.microsoft.com/office/drawing/2014/main" id="{94D6361F-0472-2B15-C094-64F0CDE4A5AA}"/>
                </a:ext>
              </a:extLst>
            </p:cNvPr>
            <p:cNvSpPr txBox="1"/>
            <p:nvPr/>
          </p:nvSpPr>
          <p:spPr>
            <a:xfrm>
              <a:off x="7289805" y="3890666"/>
              <a:ext cx="2867450" cy="646331"/>
            </a:xfrm>
            <a:prstGeom prst="rect">
              <a:avLst/>
            </a:prstGeom>
            <a:grpFill/>
            <a:ln>
              <a:noFill/>
            </a:ln>
          </p:spPr>
          <p:txBody>
            <a:bodyPr wrap="square" rtlCol="0">
              <a:spAutoFit/>
            </a:bodyPr>
            <a:lstStyle/>
            <a:p>
              <a:pPr algn="ctr" rtl="1"/>
              <a:r>
                <a:rPr lang="ar-SA" b="1" dirty="0">
                  <a:ln w="0"/>
                  <a:effectLst>
                    <a:outerShdw blurRad="38100" dist="19050" dir="2700000" algn="tl" rotWithShape="0">
                      <a:schemeClr val="dk1">
                        <a:alpha val="40000"/>
                      </a:schemeClr>
                    </a:outerShdw>
                  </a:effectLst>
                  <a:latin typeface="Tw Cen MT" panose="020B0602020104020603" pitchFamily="34" charset="0"/>
                </a:rPr>
                <a:t>الموظفين الذين لم يهتموا لوجود زبون بالمتجر</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10" name="Group 9">
            <a:extLst>
              <a:ext uri="{FF2B5EF4-FFF2-40B4-BE49-F238E27FC236}">
                <a16:creationId xmlns:a16="http://schemas.microsoft.com/office/drawing/2014/main" id="{F082C719-F724-2184-E7E2-20A149986317}"/>
              </a:ext>
            </a:extLst>
          </p:cNvPr>
          <p:cNvGrpSpPr/>
          <p:nvPr/>
        </p:nvGrpSpPr>
        <p:grpSpPr>
          <a:xfrm>
            <a:off x="8025914" y="5805678"/>
            <a:ext cx="3530827" cy="942975"/>
            <a:chOff x="7054513" y="3821520"/>
            <a:chExt cx="3530827" cy="942975"/>
          </a:xfrm>
          <a:solidFill>
            <a:srgbClr val="07BCFB"/>
          </a:solidFill>
        </p:grpSpPr>
        <p:sp>
          <p:nvSpPr>
            <p:cNvPr id="11" name="Rectangle: Rounded Corners 10">
              <a:extLst>
                <a:ext uri="{FF2B5EF4-FFF2-40B4-BE49-F238E27FC236}">
                  <a16:creationId xmlns:a16="http://schemas.microsoft.com/office/drawing/2014/main" id="{EBE23545-D5AC-C728-CA77-4046454CAC65}"/>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0"/>
                <a:solidFill>
                  <a:schemeClr val="tx1"/>
                </a:solidFill>
                <a:effectLst>
                  <a:outerShdw blurRad="38100" dist="19050" dir="2700000" algn="tl" rotWithShape="0">
                    <a:schemeClr val="dk1">
                      <a:alpha val="40000"/>
                    </a:schemeClr>
                  </a:outerShdw>
                </a:effectLst>
              </a:endParaRPr>
            </a:p>
          </p:txBody>
        </p:sp>
        <p:sp>
          <p:nvSpPr>
            <p:cNvPr id="12" name="TextBox 11">
              <a:extLst>
                <a:ext uri="{FF2B5EF4-FFF2-40B4-BE49-F238E27FC236}">
                  <a16:creationId xmlns:a16="http://schemas.microsoft.com/office/drawing/2014/main" id="{6270669C-39E3-DF62-37A9-2A32C878956E}"/>
                </a:ext>
              </a:extLst>
            </p:cNvPr>
            <p:cNvSpPr txBox="1"/>
            <p:nvPr/>
          </p:nvSpPr>
          <p:spPr>
            <a:xfrm>
              <a:off x="7289805" y="3890666"/>
              <a:ext cx="2867450" cy="646331"/>
            </a:xfrm>
            <a:prstGeom prst="rect">
              <a:avLst/>
            </a:prstGeom>
            <a:grpFill/>
            <a:ln>
              <a:noFill/>
            </a:ln>
          </p:spPr>
          <p:txBody>
            <a:bodyPr wrap="square" rtlCol="0">
              <a:spAutoFit/>
            </a:bodyPr>
            <a:lstStyle/>
            <a:p>
              <a:pPr algn="ctr" rtl="1"/>
              <a:r>
                <a:rPr lang="ar-SA" b="1" dirty="0">
                  <a:ln w="0"/>
                  <a:effectLst>
                    <a:outerShdw blurRad="38100" dist="19050" dir="2700000" algn="tl" rotWithShape="0">
                      <a:schemeClr val="dk1">
                        <a:alpha val="40000"/>
                      </a:schemeClr>
                    </a:outerShdw>
                  </a:effectLst>
                  <a:latin typeface="Tw Cen MT" panose="020B0602020104020603" pitchFamily="34" charset="0"/>
                </a:rPr>
                <a:t>الموظف الأفضل صاحب أعلى نقاط لهذا اليوم</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pic>
        <p:nvPicPr>
          <p:cNvPr id="2" name="Picture 1">
            <a:extLst>
              <a:ext uri="{FF2B5EF4-FFF2-40B4-BE49-F238E27FC236}">
                <a16:creationId xmlns:a16="http://schemas.microsoft.com/office/drawing/2014/main" id="{F0ADB998-058A-B9D5-C18F-F05168867D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3846709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4000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additive="base">
                                        <p:cTn id="7" dur="500" fill="hold"/>
                                        <p:tgtEl>
                                          <p:spTgt spid="87"/>
                                        </p:tgtEl>
                                        <p:attrNameLst>
                                          <p:attrName>ppt_x</p:attrName>
                                        </p:attrNameLst>
                                      </p:cBhvr>
                                      <p:tavLst>
                                        <p:tav tm="0">
                                          <p:val>
                                            <p:strVal val="#ppt_x"/>
                                          </p:val>
                                        </p:tav>
                                        <p:tav tm="100000">
                                          <p:val>
                                            <p:strVal val="#ppt_x"/>
                                          </p:val>
                                        </p:tav>
                                      </p:tavLst>
                                    </p:anim>
                                    <p:anim calcmode="lin" valueType="num">
                                      <p:cBhvr additive="base">
                                        <p:cTn id="8" dur="500" fill="hold"/>
                                        <p:tgtEl>
                                          <p:spTgt spid="8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 presetClass="mediacall" presetSubtype="0" fill="hold" nodeType="afterEffect">
                                  <p:stCondLst>
                                    <p:cond delay="0"/>
                                  </p:stCondLst>
                                  <p:childTnLst>
                                    <p:cmd type="call" cmd="playFrom(0.0)">
                                      <p:cBhvr>
                                        <p:cTn id="15" dur="15146" fill="hold"/>
                                        <p:tgtEl>
                                          <p:spTgt spid="3"/>
                                        </p:tgtEl>
                                      </p:cBhvr>
                                    </p:cmd>
                                  </p:childTnLst>
                                </p:cTn>
                              </p:par>
                              <p:par>
                                <p:cTn id="16" presetID="53" presetClass="entr" presetSubtype="16" fill="hold" nodeType="withEffect">
                                  <p:stCondLst>
                                    <p:cond delay="500"/>
                                  </p:stCondLst>
                                  <p:childTnLst>
                                    <p:set>
                                      <p:cBhvr>
                                        <p:cTn id="17" dur="1" fill="hold">
                                          <p:stCondLst>
                                            <p:cond delay="0"/>
                                          </p:stCondLst>
                                        </p:cTn>
                                        <p:tgtEl>
                                          <p:spTgt spid="39"/>
                                        </p:tgtEl>
                                        <p:attrNameLst>
                                          <p:attrName>style.visibility</p:attrName>
                                        </p:attrNameLst>
                                      </p:cBhvr>
                                      <p:to>
                                        <p:strVal val="visible"/>
                                      </p:to>
                                    </p:set>
                                    <p:anim calcmode="lin" valueType="num">
                                      <p:cBhvr>
                                        <p:cTn id="18" dur="500" fill="hold"/>
                                        <p:tgtEl>
                                          <p:spTgt spid="39"/>
                                        </p:tgtEl>
                                        <p:attrNameLst>
                                          <p:attrName>ppt_w</p:attrName>
                                        </p:attrNameLst>
                                      </p:cBhvr>
                                      <p:tavLst>
                                        <p:tav tm="0">
                                          <p:val>
                                            <p:fltVal val="0"/>
                                          </p:val>
                                        </p:tav>
                                        <p:tav tm="100000">
                                          <p:val>
                                            <p:strVal val="#ppt_w"/>
                                          </p:val>
                                        </p:tav>
                                      </p:tavLst>
                                    </p:anim>
                                    <p:anim calcmode="lin" valueType="num">
                                      <p:cBhvr>
                                        <p:cTn id="19" dur="500" fill="hold"/>
                                        <p:tgtEl>
                                          <p:spTgt spid="39"/>
                                        </p:tgtEl>
                                        <p:attrNameLst>
                                          <p:attrName>ppt_h</p:attrName>
                                        </p:attrNameLst>
                                      </p:cBhvr>
                                      <p:tavLst>
                                        <p:tav tm="0">
                                          <p:val>
                                            <p:fltVal val="0"/>
                                          </p:val>
                                        </p:tav>
                                        <p:tav tm="100000">
                                          <p:val>
                                            <p:strVal val="#ppt_h"/>
                                          </p:val>
                                        </p:tav>
                                      </p:tavLst>
                                    </p:anim>
                                    <p:animEffect transition="in" filter="fade">
                                      <p:cBhvr>
                                        <p:cTn id="20" dur="500"/>
                                        <p:tgtEl>
                                          <p:spTgt spid="39"/>
                                        </p:tgtEl>
                                      </p:cBhvr>
                                    </p:animEffect>
                                  </p:childTnLst>
                                </p:cTn>
                              </p:par>
                              <p:par>
                                <p:cTn id="21" presetID="53" presetClass="entr" presetSubtype="16" fill="hold" nodeType="withEffect">
                                  <p:stCondLst>
                                    <p:cond delay="1500"/>
                                  </p:stCondLst>
                                  <p:childTnLst>
                                    <p:set>
                                      <p:cBhvr>
                                        <p:cTn id="22" dur="1" fill="hold">
                                          <p:stCondLst>
                                            <p:cond delay="0"/>
                                          </p:stCondLst>
                                        </p:cTn>
                                        <p:tgtEl>
                                          <p:spTgt spid="44"/>
                                        </p:tgtEl>
                                        <p:attrNameLst>
                                          <p:attrName>style.visibility</p:attrName>
                                        </p:attrNameLst>
                                      </p:cBhvr>
                                      <p:to>
                                        <p:strVal val="visible"/>
                                      </p:to>
                                    </p:set>
                                    <p:anim calcmode="lin" valueType="num">
                                      <p:cBhvr>
                                        <p:cTn id="23" dur="500" fill="hold"/>
                                        <p:tgtEl>
                                          <p:spTgt spid="44"/>
                                        </p:tgtEl>
                                        <p:attrNameLst>
                                          <p:attrName>ppt_w</p:attrName>
                                        </p:attrNameLst>
                                      </p:cBhvr>
                                      <p:tavLst>
                                        <p:tav tm="0">
                                          <p:val>
                                            <p:fltVal val="0"/>
                                          </p:val>
                                        </p:tav>
                                        <p:tav tm="100000">
                                          <p:val>
                                            <p:strVal val="#ppt_w"/>
                                          </p:val>
                                        </p:tav>
                                      </p:tavLst>
                                    </p:anim>
                                    <p:anim calcmode="lin" valueType="num">
                                      <p:cBhvr>
                                        <p:cTn id="24" dur="500" fill="hold"/>
                                        <p:tgtEl>
                                          <p:spTgt spid="44"/>
                                        </p:tgtEl>
                                        <p:attrNameLst>
                                          <p:attrName>ppt_h</p:attrName>
                                        </p:attrNameLst>
                                      </p:cBhvr>
                                      <p:tavLst>
                                        <p:tav tm="0">
                                          <p:val>
                                            <p:fltVal val="0"/>
                                          </p:val>
                                        </p:tav>
                                        <p:tav tm="100000">
                                          <p:val>
                                            <p:strVal val="#ppt_h"/>
                                          </p:val>
                                        </p:tav>
                                      </p:tavLst>
                                    </p:anim>
                                    <p:animEffect transition="in" filter="fade">
                                      <p:cBhvr>
                                        <p:cTn id="25" dur="500"/>
                                        <p:tgtEl>
                                          <p:spTgt spid="44"/>
                                        </p:tgtEl>
                                      </p:cBhvr>
                                    </p:animEffect>
                                  </p:childTnLst>
                                </p:cTn>
                              </p:par>
                              <p:par>
                                <p:cTn id="26" presetID="53" presetClass="entr" presetSubtype="16" fill="hold" nodeType="withEffect">
                                  <p:stCondLst>
                                    <p:cond delay="3300"/>
                                  </p:stCondLst>
                                  <p:childTnLst>
                                    <p:set>
                                      <p:cBhvr>
                                        <p:cTn id="27" dur="1" fill="hold">
                                          <p:stCondLst>
                                            <p:cond delay="0"/>
                                          </p:stCondLst>
                                        </p:cTn>
                                        <p:tgtEl>
                                          <p:spTgt spid="4"/>
                                        </p:tgtEl>
                                        <p:attrNameLst>
                                          <p:attrName>style.visibility</p:attrName>
                                        </p:attrNameLst>
                                      </p:cBhvr>
                                      <p:to>
                                        <p:strVal val="visible"/>
                                      </p:to>
                                    </p:set>
                                    <p:anim calcmode="lin" valueType="num">
                                      <p:cBhvr>
                                        <p:cTn id="28" dur="500" fill="hold"/>
                                        <p:tgtEl>
                                          <p:spTgt spid="4"/>
                                        </p:tgtEl>
                                        <p:attrNameLst>
                                          <p:attrName>ppt_w</p:attrName>
                                        </p:attrNameLst>
                                      </p:cBhvr>
                                      <p:tavLst>
                                        <p:tav tm="0">
                                          <p:val>
                                            <p:fltVal val="0"/>
                                          </p:val>
                                        </p:tav>
                                        <p:tav tm="100000">
                                          <p:val>
                                            <p:strVal val="#ppt_w"/>
                                          </p:val>
                                        </p:tav>
                                      </p:tavLst>
                                    </p:anim>
                                    <p:anim calcmode="lin" valueType="num">
                                      <p:cBhvr>
                                        <p:cTn id="29" dur="500" fill="hold"/>
                                        <p:tgtEl>
                                          <p:spTgt spid="4"/>
                                        </p:tgtEl>
                                        <p:attrNameLst>
                                          <p:attrName>ppt_h</p:attrName>
                                        </p:attrNameLst>
                                      </p:cBhvr>
                                      <p:tavLst>
                                        <p:tav tm="0">
                                          <p:val>
                                            <p:fltVal val="0"/>
                                          </p:val>
                                        </p:tav>
                                        <p:tav tm="100000">
                                          <p:val>
                                            <p:strVal val="#ppt_h"/>
                                          </p:val>
                                        </p:tav>
                                      </p:tavLst>
                                    </p:anim>
                                    <p:animEffect transition="in" filter="fade">
                                      <p:cBhvr>
                                        <p:cTn id="30" dur="500"/>
                                        <p:tgtEl>
                                          <p:spTgt spid="4"/>
                                        </p:tgtEl>
                                      </p:cBhvr>
                                    </p:animEffect>
                                  </p:childTnLst>
                                </p:cTn>
                              </p:par>
                              <p:par>
                                <p:cTn id="31" presetID="53" presetClass="entr" presetSubtype="16" fill="hold" nodeType="withEffect">
                                  <p:stCondLst>
                                    <p:cond delay="4900"/>
                                  </p:stCondLst>
                                  <p:childTnLst>
                                    <p:set>
                                      <p:cBhvr>
                                        <p:cTn id="32" dur="1" fill="hold">
                                          <p:stCondLst>
                                            <p:cond delay="0"/>
                                          </p:stCondLst>
                                        </p:cTn>
                                        <p:tgtEl>
                                          <p:spTgt spid="7"/>
                                        </p:tgtEl>
                                        <p:attrNameLst>
                                          <p:attrName>style.visibility</p:attrName>
                                        </p:attrNameLst>
                                      </p:cBhvr>
                                      <p:to>
                                        <p:strVal val="visible"/>
                                      </p:to>
                                    </p:set>
                                    <p:anim calcmode="lin" valueType="num">
                                      <p:cBhvr>
                                        <p:cTn id="33" dur="500" fill="hold"/>
                                        <p:tgtEl>
                                          <p:spTgt spid="7"/>
                                        </p:tgtEl>
                                        <p:attrNameLst>
                                          <p:attrName>ppt_w</p:attrName>
                                        </p:attrNameLst>
                                      </p:cBhvr>
                                      <p:tavLst>
                                        <p:tav tm="0">
                                          <p:val>
                                            <p:fltVal val="0"/>
                                          </p:val>
                                        </p:tav>
                                        <p:tav tm="100000">
                                          <p:val>
                                            <p:strVal val="#ppt_w"/>
                                          </p:val>
                                        </p:tav>
                                      </p:tavLst>
                                    </p:anim>
                                    <p:anim calcmode="lin" valueType="num">
                                      <p:cBhvr>
                                        <p:cTn id="34" dur="500" fill="hold"/>
                                        <p:tgtEl>
                                          <p:spTgt spid="7"/>
                                        </p:tgtEl>
                                        <p:attrNameLst>
                                          <p:attrName>ppt_h</p:attrName>
                                        </p:attrNameLst>
                                      </p:cBhvr>
                                      <p:tavLst>
                                        <p:tav tm="0">
                                          <p:val>
                                            <p:fltVal val="0"/>
                                          </p:val>
                                        </p:tav>
                                        <p:tav tm="100000">
                                          <p:val>
                                            <p:strVal val="#ppt_h"/>
                                          </p:val>
                                        </p:tav>
                                      </p:tavLst>
                                    </p:anim>
                                    <p:animEffect transition="in" filter="fade">
                                      <p:cBhvr>
                                        <p:cTn id="35" dur="500"/>
                                        <p:tgtEl>
                                          <p:spTgt spid="7"/>
                                        </p:tgtEl>
                                      </p:cBhvr>
                                    </p:animEffect>
                                  </p:childTnLst>
                                </p:cTn>
                              </p:par>
                              <p:par>
                                <p:cTn id="36" presetID="53" presetClass="entr" presetSubtype="16" fill="hold" nodeType="withEffect">
                                  <p:stCondLst>
                                    <p:cond delay="6500"/>
                                  </p:stCondLst>
                                  <p:childTnLst>
                                    <p:set>
                                      <p:cBhvr>
                                        <p:cTn id="37" dur="1" fill="hold">
                                          <p:stCondLst>
                                            <p:cond delay="0"/>
                                          </p:stCondLst>
                                        </p:cTn>
                                        <p:tgtEl>
                                          <p:spTgt spid="10"/>
                                        </p:tgtEl>
                                        <p:attrNameLst>
                                          <p:attrName>style.visibility</p:attrName>
                                        </p:attrNameLst>
                                      </p:cBhvr>
                                      <p:to>
                                        <p:strVal val="visible"/>
                                      </p:to>
                                    </p:set>
                                    <p:anim calcmode="lin" valueType="num">
                                      <p:cBhvr>
                                        <p:cTn id="38" dur="500" fill="hold"/>
                                        <p:tgtEl>
                                          <p:spTgt spid="10"/>
                                        </p:tgtEl>
                                        <p:attrNameLst>
                                          <p:attrName>ppt_w</p:attrName>
                                        </p:attrNameLst>
                                      </p:cBhvr>
                                      <p:tavLst>
                                        <p:tav tm="0">
                                          <p:val>
                                            <p:fltVal val="0"/>
                                          </p:val>
                                        </p:tav>
                                        <p:tav tm="100000">
                                          <p:val>
                                            <p:strVal val="#ppt_w"/>
                                          </p:val>
                                        </p:tav>
                                      </p:tavLst>
                                    </p:anim>
                                    <p:anim calcmode="lin" valueType="num">
                                      <p:cBhvr>
                                        <p:cTn id="39" dur="500" fill="hold"/>
                                        <p:tgtEl>
                                          <p:spTgt spid="10"/>
                                        </p:tgtEl>
                                        <p:attrNameLst>
                                          <p:attrName>ppt_h</p:attrName>
                                        </p:attrNameLst>
                                      </p:cBhvr>
                                      <p:tavLst>
                                        <p:tav tm="0">
                                          <p:val>
                                            <p:fltVal val="0"/>
                                          </p:val>
                                        </p:tav>
                                        <p:tav tm="100000">
                                          <p:val>
                                            <p:strVal val="#ppt_h"/>
                                          </p:val>
                                        </p:tav>
                                      </p:tavLst>
                                    </p:anim>
                                    <p:animEffect transition="in" filter="fade">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1"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E2416EF-FACE-4011-931A-96EF47EABAA0}"/>
              </a:ext>
            </a:extLst>
          </p:cNvPr>
          <p:cNvGrpSpPr/>
          <p:nvPr/>
        </p:nvGrpSpPr>
        <p:grpSpPr>
          <a:xfrm>
            <a:off x="8030887" y="937705"/>
            <a:ext cx="3530827" cy="942975"/>
            <a:chOff x="7054513" y="2558550"/>
            <a:chExt cx="3530827" cy="942975"/>
          </a:xfrm>
          <a:solidFill>
            <a:srgbClr val="07BCFB"/>
          </a:solidFill>
        </p:grpSpPr>
        <p:sp>
          <p:nvSpPr>
            <p:cNvPr id="41" name="Rectangle: Rounded Corners 40">
              <a:extLst>
                <a:ext uri="{FF2B5EF4-FFF2-40B4-BE49-F238E27FC236}">
                  <a16:creationId xmlns:a16="http://schemas.microsoft.com/office/drawing/2014/main" id="{90ECD393-D50A-494F-B754-539A051DB59D}"/>
                </a:ext>
              </a:extLst>
            </p:cNvPr>
            <p:cNvSpPr/>
            <p:nvPr/>
          </p:nvSpPr>
          <p:spPr>
            <a:xfrm>
              <a:off x="7054513" y="255855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n w="0"/>
                <a:solidFill>
                  <a:schemeClr val="tx1"/>
                </a:solidFill>
                <a:effectLst>
                  <a:outerShdw blurRad="38100" dist="19050" dir="2700000" algn="tl" rotWithShape="0">
                    <a:schemeClr val="dk1">
                      <a:alpha val="40000"/>
                    </a:schemeClr>
                  </a:outerShdw>
                </a:effectLst>
              </a:endParaRPr>
            </a:p>
          </p:txBody>
        </p:sp>
        <p:sp>
          <p:nvSpPr>
            <p:cNvPr id="42" name="TextBox 41">
              <a:extLst>
                <a:ext uri="{FF2B5EF4-FFF2-40B4-BE49-F238E27FC236}">
                  <a16:creationId xmlns:a16="http://schemas.microsoft.com/office/drawing/2014/main" id="{745B7F13-41CB-4E82-9B1A-5C1DE99409EF}"/>
                </a:ext>
              </a:extLst>
            </p:cNvPr>
            <p:cNvSpPr txBox="1"/>
            <p:nvPr/>
          </p:nvSpPr>
          <p:spPr>
            <a:xfrm>
              <a:off x="7289806" y="2627696"/>
              <a:ext cx="2862476" cy="646331"/>
            </a:xfrm>
            <a:prstGeom prst="rect">
              <a:avLst/>
            </a:prstGeom>
            <a:grpFill/>
            <a:ln>
              <a:noFill/>
            </a:ln>
          </p:spPr>
          <p:txBody>
            <a:bodyPr wrap="square" rtlCol="0">
              <a:spAutoFit/>
            </a:bodyPr>
            <a:lstStyle/>
            <a:p>
              <a:pPr algn="r"/>
              <a:r>
                <a:rPr lang="ar-SA" b="1" dirty="0">
                  <a:ln w="0"/>
                  <a:effectLst>
                    <a:outerShdw blurRad="38100" dist="19050" dir="2700000" algn="tl" rotWithShape="0">
                      <a:schemeClr val="dk1">
                        <a:alpha val="40000"/>
                      </a:schemeClr>
                    </a:outerShdw>
                  </a:effectLst>
                  <a:latin typeface="Tw Cen MT" panose="020B0602020104020603" pitchFamily="34" charset="0"/>
                </a:rPr>
                <a:t>استعراض موعد دخول الموظف للمتجر</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44" name="Group 43">
            <a:extLst>
              <a:ext uri="{FF2B5EF4-FFF2-40B4-BE49-F238E27FC236}">
                <a16:creationId xmlns:a16="http://schemas.microsoft.com/office/drawing/2014/main" id="{CEBB761E-C353-4624-8C51-D36F4A948551}"/>
              </a:ext>
            </a:extLst>
          </p:cNvPr>
          <p:cNvGrpSpPr/>
          <p:nvPr/>
        </p:nvGrpSpPr>
        <p:grpSpPr>
          <a:xfrm>
            <a:off x="8025914" y="2200675"/>
            <a:ext cx="3530827" cy="942975"/>
            <a:chOff x="7054513" y="3821520"/>
            <a:chExt cx="3530827" cy="942975"/>
          </a:xfrm>
          <a:solidFill>
            <a:srgbClr val="07BCFB"/>
          </a:solidFill>
        </p:grpSpPr>
        <p:sp>
          <p:nvSpPr>
            <p:cNvPr id="45" name="Rectangle: Rounded Corners 44">
              <a:extLst>
                <a:ext uri="{FF2B5EF4-FFF2-40B4-BE49-F238E27FC236}">
                  <a16:creationId xmlns:a16="http://schemas.microsoft.com/office/drawing/2014/main" id="{3002A5A3-73CC-4AF9-BF85-493A98EA02E0}"/>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0"/>
                <a:solidFill>
                  <a:schemeClr val="tx1"/>
                </a:solidFill>
                <a:effectLst>
                  <a:outerShdw blurRad="38100" dist="19050" dir="2700000" algn="tl" rotWithShape="0">
                    <a:schemeClr val="dk1">
                      <a:alpha val="40000"/>
                    </a:schemeClr>
                  </a:outerShdw>
                </a:effectLst>
              </a:endParaRPr>
            </a:p>
          </p:txBody>
        </p:sp>
        <p:sp>
          <p:nvSpPr>
            <p:cNvPr id="59" name="TextBox 58">
              <a:extLst>
                <a:ext uri="{FF2B5EF4-FFF2-40B4-BE49-F238E27FC236}">
                  <a16:creationId xmlns:a16="http://schemas.microsoft.com/office/drawing/2014/main" id="{0EB89A96-FC11-4F0C-A26F-393AC0F8861F}"/>
                </a:ext>
              </a:extLst>
            </p:cNvPr>
            <p:cNvSpPr txBox="1"/>
            <p:nvPr/>
          </p:nvSpPr>
          <p:spPr>
            <a:xfrm>
              <a:off x="7289805" y="3890666"/>
              <a:ext cx="2867450" cy="646331"/>
            </a:xfrm>
            <a:prstGeom prst="rect">
              <a:avLst/>
            </a:prstGeom>
            <a:grpFill/>
            <a:ln>
              <a:noFill/>
            </a:ln>
          </p:spPr>
          <p:txBody>
            <a:bodyPr wrap="square" rtlCol="0">
              <a:spAutoFit/>
            </a:bodyPr>
            <a:lstStyle/>
            <a:p>
              <a:pPr algn="ctr" rtl="1"/>
              <a:r>
                <a:rPr lang="ar-SA" b="1" dirty="0">
                  <a:ln w="0"/>
                  <a:effectLst>
                    <a:outerShdw blurRad="38100" dist="19050" dir="2700000" algn="tl" rotWithShape="0">
                      <a:schemeClr val="dk1">
                        <a:alpha val="40000"/>
                      </a:schemeClr>
                    </a:outerShdw>
                  </a:effectLst>
                  <a:latin typeface="Tw Cen MT" panose="020B0602020104020603" pitchFamily="34" charset="0"/>
                </a:rPr>
                <a:t>استعراض الموظفين الذين تشاجر معهم هذا الموظف على زبون</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sp>
        <p:nvSpPr>
          <p:cNvPr id="70" name="TextBox 69">
            <a:extLst>
              <a:ext uri="{FF2B5EF4-FFF2-40B4-BE49-F238E27FC236}">
                <a16:creationId xmlns:a16="http://schemas.microsoft.com/office/drawing/2014/main" id="{DD40CE24-AE90-406B-AEAB-98DA274A1FD0}"/>
              </a:ext>
            </a:extLst>
          </p:cNvPr>
          <p:cNvSpPr txBox="1"/>
          <p:nvPr/>
        </p:nvSpPr>
        <p:spPr>
          <a:xfrm>
            <a:off x="2763162" y="104747"/>
            <a:ext cx="5937617" cy="830997"/>
          </a:xfrm>
          <a:prstGeom prst="rect">
            <a:avLst/>
          </a:prstGeom>
          <a:noFill/>
        </p:spPr>
        <p:txBody>
          <a:bodyPr wrap="square" rtlCol="0">
            <a:spAutoFit/>
          </a:bodyPr>
          <a:lstStyle/>
          <a:p>
            <a:pPr algn="ctr"/>
            <a:r>
              <a:rPr lang="ar-SA" sz="4800" b="1" dirty="0">
                <a:ln w="0"/>
                <a:effectLst>
                  <a:outerShdw blurRad="38100" dist="19050" dir="2700000" algn="tl" rotWithShape="0">
                    <a:schemeClr val="dk1">
                      <a:alpha val="40000"/>
                    </a:schemeClr>
                  </a:outerShdw>
                </a:effectLst>
                <a:latin typeface="Tw Cen MT" panose="020B0602020104020603" pitchFamily="34" charset="0"/>
              </a:rPr>
              <a:t>استعراض معلومات الموظف</a:t>
            </a:r>
            <a:endParaRPr lang="en-US" sz="4800" b="1" dirty="0">
              <a:ln w="0"/>
              <a:effectLst>
                <a:outerShdw blurRad="38100" dist="19050" dir="2700000" algn="tl" rotWithShape="0">
                  <a:schemeClr val="dk1">
                    <a:alpha val="40000"/>
                  </a:schemeClr>
                </a:outerShdw>
              </a:effectLst>
              <a:latin typeface="Tw Cen MT" panose="020B0602020104020603" pitchFamily="34" charset="0"/>
            </a:endParaRPr>
          </a:p>
        </p:txBody>
      </p:sp>
      <p:sp>
        <p:nvSpPr>
          <p:cNvPr id="76" name="Oval 75">
            <a:extLst>
              <a:ext uri="{FF2B5EF4-FFF2-40B4-BE49-F238E27FC236}">
                <a16:creationId xmlns:a16="http://schemas.microsoft.com/office/drawing/2014/main" id="{73CB647E-EFF8-4D08-ACF6-6893ED8820DD}"/>
              </a:ext>
            </a:extLst>
          </p:cNvPr>
          <p:cNvSpPr/>
          <p:nvPr/>
        </p:nvSpPr>
        <p:spPr>
          <a:xfrm>
            <a:off x="2406790" y="1369228"/>
            <a:ext cx="169941" cy="171282"/>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C57FEC71-D7AC-43F8-9AF6-C04E8DDFC047}"/>
              </a:ext>
            </a:extLst>
          </p:cNvPr>
          <p:cNvSpPr/>
          <p:nvPr/>
        </p:nvSpPr>
        <p:spPr>
          <a:xfrm>
            <a:off x="1032025" y="673184"/>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Freeform: Shape 77">
            <a:extLst>
              <a:ext uri="{FF2B5EF4-FFF2-40B4-BE49-F238E27FC236}">
                <a16:creationId xmlns:a16="http://schemas.microsoft.com/office/drawing/2014/main" id="{28B19FC3-5C45-4E67-AAC0-A04759FC54F6}"/>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9" name="Freeform: Shape 78">
            <a:extLst>
              <a:ext uri="{FF2B5EF4-FFF2-40B4-BE49-F238E27FC236}">
                <a16:creationId xmlns:a16="http://schemas.microsoft.com/office/drawing/2014/main" id="{FD62CC8B-A0A7-4501-8307-D521ED4CDE01}"/>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1" name="Oval 80">
            <a:extLst>
              <a:ext uri="{FF2B5EF4-FFF2-40B4-BE49-F238E27FC236}">
                <a16:creationId xmlns:a16="http://schemas.microsoft.com/office/drawing/2014/main" id="{CFB81567-FD40-4A88-B730-ABDBFC3CD590}"/>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a:extLst>
              <a:ext uri="{FF2B5EF4-FFF2-40B4-BE49-F238E27FC236}">
                <a16:creationId xmlns:a16="http://schemas.microsoft.com/office/drawing/2014/main" id="{623C93AD-C0AD-4157-B849-C4A97C8DF609}"/>
              </a:ext>
            </a:extLst>
          </p:cNvPr>
          <p:cNvSpPr/>
          <p:nvPr/>
        </p:nvSpPr>
        <p:spPr>
          <a:xfrm>
            <a:off x="11234796" y="4442130"/>
            <a:ext cx="262560" cy="2625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Shape 83">
            <a:extLst>
              <a:ext uri="{FF2B5EF4-FFF2-40B4-BE49-F238E27FC236}">
                <a16:creationId xmlns:a16="http://schemas.microsoft.com/office/drawing/2014/main" id="{B591476B-5249-476E-BA1A-A734E438B8BD}"/>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5" name="Freeform: Shape 84">
            <a:extLst>
              <a:ext uri="{FF2B5EF4-FFF2-40B4-BE49-F238E27FC236}">
                <a16:creationId xmlns:a16="http://schemas.microsoft.com/office/drawing/2014/main" id="{E254DC74-87BE-43AE-A0A4-53493B7995BC}"/>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6" name="Freeform: Shape 85">
            <a:extLst>
              <a:ext uri="{FF2B5EF4-FFF2-40B4-BE49-F238E27FC236}">
                <a16:creationId xmlns:a16="http://schemas.microsoft.com/office/drawing/2014/main" id="{AF913E2B-C885-4AC6-BEFE-3BA6D6ACBC93}"/>
              </a:ext>
            </a:extLst>
          </p:cNvPr>
          <p:cNvSpPr/>
          <p:nvPr/>
        </p:nvSpPr>
        <p:spPr>
          <a:xfrm rot="5400000">
            <a:off x="6203693" y="6631212"/>
            <a:ext cx="148558" cy="305017"/>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87" name="Group 86">
            <a:extLst>
              <a:ext uri="{FF2B5EF4-FFF2-40B4-BE49-F238E27FC236}">
                <a16:creationId xmlns:a16="http://schemas.microsoft.com/office/drawing/2014/main" id="{551AB699-DCDB-4A58-B287-D7AFBFD5F590}"/>
              </a:ext>
            </a:extLst>
          </p:cNvPr>
          <p:cNvGrpSpPr/>
          <p:nvPr/>
        </p:nvGrpSpPr>
        <p:grpSpPr>
          <a:xfrm>
            <a:off x="365702" y="1139742"/>
            <a:ext cx="7434606" cy="5234425"/>
            <a:chOff x="905959" y="2342102"/>
            <a:chExt cx="5304475" cy="4450238"/>
          </a:xfrm>
        </p:grpSpPr>
        <p:sp>
          <p:nvSpPr>
            <p:cNvPr id="88" name="Rectangle: Rounded Corners 87">
              <a:extLst>
                <a:ext uri="{FF2B5EF4-FFF2-40B4-BE49-F238E27FC236}">
                  <a16:creationId xmlns:a16="http://schemas.microsoft.com/office/drawing/2014/main" id="{5F618790-39D1-4ECF-A8DF-E05628E09C9F}"/>
                </a:ext>
              </a:extLst>
            </p:cNvPr>
            <p:cNvSpPr/>
            <p:nvPr/>
          </p:nvSpPr>
          <p:spPr>
            <a:xfrm rot="5400000">
              <a:off x="3380376" y="5626680"/>
              <a:ext cx="324906" cy="2006413"/>
            </a:xfrm>
            <a:prstGeom prst="roundRect">
              <a:avLst>
                <a:gd name="adj" fmla="val 50000"/>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9" name="Rectangle: Rounded Corners 88">
              <a:extLst>
                <a:ext uri="{FF2B5EF4-FFF2-40B4-BE49-F238E27FC236}">
                  <a16:creationId xmlns:a16="http://schemas.microsoft.com/office/drawing/2014/main" id="{E9AA7026-D8CF-4790-89C5-68F902FB0A3A}"/>
                </a:ext>
              </a:extLst>
            </p:cNvPr>
            <p:cNvSpPr/>
            <p:nvPr/>
          </p:nvSpPr>
          <p:spPr>
            <a:xfrm rot="5400000">
              <a:off x="3246633" y="5663685"/>
              <a:ext cx="637073" cy="970465"/>
            </a:xfrm>
            <a:prstGeom prst="roundRect">
              <a:avLst>
                <a:gd name="adj" fmla="val 1945"/>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0" name="Rectangle: Rounded Corners 89">
              <a:extLst>
                <a:ext uri="{FF2B5EF4-FFF2-40B4-BE49-F238E27FC236}">
                  <a16:creationId xmlns:a16="http://schemas.microsoft.com/office/drawing/2014/main" id="{AE927926-AC41-46CF-A2A0-DFA0023A134A}"/>
                </a:ext>
              </a:extLst>
            </p:cNvPr>
            <p:cNvSpPr/>
            <p:nvPr/>
          </p:nvSpPr>
          <p:spPr>
            <a:xfrm rot="5400000">
              <a:off x="1814056" y="1434005"/>
              <a:ext cx="3488281" cy="5304475"/>
            </a:xfrm>
            <a:prstGeom prst="roundRect">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4" name="Group 3">
            <a:extLst>
              <a:ext uri="{FF2B5EF4-FFF2-40B4-BE49-F238E27FC236}">
                <a16:creationId xmlns:a16="http://schemas.microsoft.com/office/drawing/2014/main" id="{FA3719F5-1675-03AB-48E2-47176FF57DFE}"/>
              </a:ext>
            </a:extLst>
          </p:cNvPr>
          <p:cNvGrpSpPr/>
          <p:nvPr/>
        </p:nvGrpSpPr>
        <p:grpSpPr>
          <a:xfrm>
            <a:off x="8018249" y="3463645"/>
            <a:ext cx="3530827" cy="942975"/>
            <a:chOff x="7054513" y="3821520"/>
            <a:chExt cx="3530827" cy="942975"/>
          </a:xfrm>
          <a:solidFill>
            <a:srgbClr val="07BCFB"/>
          </a:solidFill>
        </p:grpSpPr>
        <p:sp>
          <p:nvSpPr>
            <p:cNvPr id="5" name="Rectangle: Rounded Corners 4">
              <a:extLst>
                <a:ext uri="{FF2B5EF4-FFF2-40B4-BE49-F238E27FC236}">
                  <a16:creationId xmlns:a16="http://schemas.microsoft.com/office/drawing/2014/main" id="{1048DA19-6E24-487A-A3F4-003EE0A93692}"/>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0"/>
                <a:solidFill>
                  <a:schemeClr val="tx1"/>
                </a:solidFill>
                <a:effectLst>
                  <a:outerShdw blurRad="38100" dist="19050" dir="2700000" algn="tl" rotWithShape="0">
                    <a:schemeClr val="dk1">
                      <a:alpha val="40000"/>
                    </a:schemeClr>
                  </a:outerShdw>
                </a:effectLst>
              </a:endParaRPr>
            </a:p>
          </p:txBody>
        </p:sp>
        <p:sp>
          <p:nvSpPr>
            <p:cNvPr id="6" name="TextBox 5">
              <a:extLst>
                <a:ext uri="{FF2B5EF4-FFF2-40B4-BE49-F238E27FC236}">
                  <a16:creationId xmlns:a16="http://schemas.microsoft.com/office/drawing/2014/main" id="{6673AA3C-867C-25FC-F6DA-1FCA36398E2F}"/>
                </a:ext>
              </a:extLst>
            </p:cNvPr>
            <p:cNvSpPr txBox="1"/>
            <p:nvPr/>
          </p:nvSpPr>
          <p:spPr>
            <a:xfrm>
              <a:off x="7289805" y="3890666"/>
              <a:ext cx="2867450" cy="646331"/>
            </a:xfrm>
            <a:prstGeom prst="rect">
              <a:avLst/>
            </a:prstGeom>
            <a:grpFill/>
            <a:ln>
              <a:noFill/>
            </a:ln>
          </p:spPr>
          <p:txBody>
            <a:bodyPr wrap="square" rtlCol="0">
              <a:spAutoFit/>
            </a:bodyPr>
            <a:lstStyle/>
            <a:p>
              <a:pPr algn="ctr" rtl="1"/>
              <a:r>
                <a:rPr lang="ar-SA" b="1" dirty="0">
                  <a:ln w="0"/>
                  <a:effectLst>
                    <a:outerShdw blurRad="38100" dist="19050" dir="2700000" algn="tl" rotWithShape="0">
                      <a:schemeClr val="dk1">
                        <a:alpha val="40000"/>
                      </a:schemeClr>
                    </a:outerShdw>
                  </a:effectLst>
                  <a:latin typeface="Tw Cen MT" panose="020B0602020104020603" pitchFamily="34" charset="0"/>
                </a:rPr>
                <a:t>عدد الزبائن الذين ساعدهم وقاموا بعملية الدفع</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7" name="Group 6">
            <a:extLst>
              <a:ext uri="{FF2B5EF4-FFF2-40B4-BE49-F238E27FC236}">
                <a16:creationId xmlns:a16="http://schemas.microsoft.com/office/drawing/2014/main" id="{E584E565-A6BF-745A-7FD8-3DB01EDE9595}"/>
              </a:ext>
            </a:extLst>
          </p:cNvPr>
          <p:cNvGrpSpPr/>
          <p:nvPr/>
        </p:nvGrpSpPr>
        <p:grpSpPr>
          <a:xfrm>
            <a:off x="8025914" y="4677114"/>
            <a:ext cx="3530827" cy="942975"/>
            <a:chOff x="7054513" y="3821520"/>
            <a:chExt cx="3530827" cy="942975"/>
          </a:xfrm>
          <a:solidFill>
            <a:srgbClr val="07BCFB"/>
          </a:solidFill>
        </p:grpSpPr>
        <p:sp>
          <p:nvSpPr>
            <p:cNvPr id="8" name="Rectangle: Rounded Corners 7">
              <a:extLst>
                <a:ext uri="{FF2B5EF4-FFF2-40B4-BE49-F238E27FC236}">
                  <a16:creationId xmlns:a16="http://schemas.microsoft.com/office/drawing/2014/main" id="{25DBB2DB-9B92-F0D3-9ABD-6B134871E16B}"/>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0"/>
                <a:solidFill>
                  <a:schemeClr val="tx1"/>
                </a:solidFill>
                <a:effectLst>
                  <a:outerShdw blurRad="38100" dist="19050" dir="2700000" algn="tl" rotWithShape="0">
                    <a:schemeClr val="dk1">
                      <a:alpha val="40000"/>
                    </a:schemeClr>
                  </a:outerShdw>
                </a:effectLst>
              </a:endParaRPr>
            </a:p>
          </p:txBody>
        </p:sp>
        <p:sp>
          <p:nvSpPr>
            <p:cNvPr id="9" name="TextBox 8">
              <a:extLst>
                <a:ext uri="{FF2B5EF4-FFF2-40B4-BE49-F238E27FC236}">
                  <a16:creationId xmlns:a16="http://schemas.microsoft.com/office/drawing/2014/main" id="{94D6361F-0472-2B15-C094-64F0CDE4A5AA}"/>
                </a:ext>
              </a:extLst>
            </p:cNvPr>
            <p:cNvSpPr txBox="1"/>
            <p:nvPr/>
          </p:nvSpPr>
          <p:spPr>
            <a:xfrm>
              <a:off x="7289805" y="3890666"/>
              <a:ext cx="2867450" cy="646331"/>
            </a:xfrm>
            <a:prstGeom prst="rect">
              <a:avLst/>
            </a:prstGeom>
            <a:grpFill/>
            <a:ln>
              <a:noFill/>
            </a:ln>
          </p:spPr>
          <p:txBody>
            <a:bodyPr wrap="square" rtlCol="0">
              <a:spAutoFit/>
            </a:bodyPr>
            <a:lstStyle/>
            <a:p>
              <a:pPr algn="ctr" rtl="1"/>
              <a:r>
                <a:rPr lang="ar-SA" b="1" dirty="0">
                  <a:ln w="0"/>
                  <a:effectLst>
                    <a:outerShdw blurRad="38100" dist="19050" dir="2700000" algn="tl" rotWithShape="0">
                      <a:schemeClr val="dk1">
                        <a:alpha val="40000"/>
                      </a:schemeClr>
                    </a:outerShdw>
                  </a:effectLst>
                  <a:latin typeface="Tw Cen MT" panose="020B0602020104020603" pitchFamily="34" charset="0"/>
                </a:rPr>
                <a:t>استعراض المعلومات الأساسية الخاصة بالموظف</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10" name="Group 9">
            <a:extLst>
              <a:ext uri="{FF2B5EF4-FFF2-40B4-BE49-F238E27FC236}">
                <a16:creationId xmlns:a16="http://schemas.microsoft.com/office/drawing/2014/main" id="{F082C719-F724-2184-E7E2-20A149986317}"/>
              </a:ext>
            </a:extLst>
          </p:cNvPr>
          <p:cNvGrpSpPr/>
          <p:nvPr/>
        </p:nvGrpSpPr>
        <p:grpSpPr>
          <a:xfrm>
            <a:off x="8025914" y="5805678"/>
            <a:ext cx="3530827" cy="942975"/>
            <a:chOff x="7054513" y="3821520"/>
            <a:chExt cx="3530827" cy="942975"/>
          </a:xfrm>
          <a:solidFill>
            <a:srgbClr val="07BCFB"/>
          </a:solidFill>
        </p:grpSpPr>
        <p:sp>
          <p:nvSpPr>
            <p:cNvPr id="11" name="Rectangle: Rounded Corners 10">
              <a:extLst>
                <a:ext uri="{FF2B5EF4-FFF2-40B4-BE49-F238E27FC236}">
                  <a16:creationId xmlns:a16="http://schemas.microsoft.com/office/drawing/2014/main" id="{EBE23545-D5AC-C728-CA77-4046454CAC65}"/>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0"/>
                <a:solidFill>
                  <a:schemeClr val="tx1"/>
                </a:solidFill>
                <a:effectLst>
                  <a:outerShdw blurRad="38100" dist="19050" dir="2700000" algn="tl" rotWithShape="0">
                    <a:schemeClr val="dk1">
                      <a:alpha val="40000"/>
                    </a:schemeClr>
                  </a:outerShdw>
                </a:effectLst>
              </a:endParaRPr>
            </a:p>
          </p:txBody>
        </p:sp>
        <p:sp>
          <p:nvSpPr>
            <p:cNvPr id="12" name="TextBox 11">
              <a:extLst>
                <a:ext uri="{FF2B5EF4-FFF2-40B4-BE49-F238E27FC236}">
                  <a16:creationId xmlns:a16="http://schemas.microsoft.com/office/drawing/2014/main" id="{6270669C-39E3-DF62-37A9-2A32C878956E}"/>
                </a:ext>
              </a:extLst>
            </p:cNvPr>
            <p:cNvSpPr txBox="1"/>
            <p:nvPr/>
          </p:nvSpPr>
          <p:spPr>
            <a:xfrm>
              <a:off x="7289805" y="3890666"/>
              <a:ext cx="2867450" cy="646331"/>
            </a:xfrm>
            <a:prstGeom prst="rect">
              <a:avLst/>
            </a:prstGeom>
            <a:grpFill/>
            <a:ln>
              <a:noFill/>
            </a:ln>
          </p:spPr>
          <p:txBody>
            <a:bodyPr wrap="square" rtlCol="0">
              <a:spAutoFit/>
            </a:bodyPr>
            <a:lstStyle/>
            <a:p>
              <a:pPr algn="ctr" rtl="1"/>
              <a:r>
                <a:rPr lang="ar-SA" b="1" dirty="0">
                  <a:ln w="0"/>
                  <a:effectLst>
                    <a:outerShdw blurRad="38100" dist="19050" dir="2700000" algn="tl" rotWithShape="0">
                      <a:schemeClr val="dk1">
                        <a:alpha val="40000"/>
                      </a:schemeClr>
                    </a:outerShdw>
                  </a:effectLst>
                  <a:latin typeface="Tw Cen MT" panose="020B0602020104020603" pitchFamily="34" charset="0"/>
                </a:rPr>
                <a:t>عدد الزبائن الذين ساعدهم وقاموا بعملية تبديل الملابس</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pic>
        <p:nvPicPr>
          <p:cNvPr id="2" name="display employeee information">
            <a:hlinkClick r:id="" action="ppaction://media"/>
            <a:extLst>
              <a:ext uri="{FF2B5EF4-FFF2-40B4-BE49-F238E27FC236}">
                <a16:creationId xmlns:a16="http://schemas.microsoft.com/office/drawing/2014/main" id="{D0809516-9F8A-4A55-5FEB-6478F872961E}"/>
              </a:ext>
            </a:extLst>
          </p:cNvPr>
          <p:cNvPicPr>
            <a:picLocks noChangeAspect="1"/>
          </p:cNvPicPr>
          <p:nvPr>
            <a:videoFile r:link="rId1"/>
            <p:extLst>
              <p:ext uri="{DAA4B4D4-6D71-4841-9C94-3DE7FCFB9230}">
                <p14:media xmlns:p14="http://schemas.microsoft.com/office/powerpoint/2010/main" r:embed="rId2">
                  <p14:trim st="3539"/>
                </p14:media>
              </p:ext>
            </p:extLst>
          </p:nvPr>
        </p:nvPicPr>
        <p:blipFill>
          <a:blip r:embed="rId4"/>
          <a:stretch>
            <a:fillRect/>
          </a:stretch>
        </p:blipFill>
        <p:spPr>
          <a:xfrm>
            <a:off x="365701" y="1200792"/>
            <a:ext cx="7400361" cy="3978021"/>
          </a:xfrm>
          <a:prstGeom prst="roundRect">
            <a:avLst>
              <a:gd name="adj" fmla="val 15320"/>
            </a:avLst>
          </a:prstGeom>
          <a:ln>
            <a:noFill/>
          </a:ln>
          <a:effectLst>
            <a:innerShdw blurRad="114300" dist="50800">
              <a:srgbClr val="000000">
                <a:alpha val="0"/>
              </a:srgbClr>
            </a:innerShdw>
          </a:effectLst>
        </p:spPr>
      </p:pic>
      <p:pic>
        <p:nvPicPr>
          <p:cNvPr id="3" name="Picture 2">
            <a:extLst>
              <a:ext uri="{FF2B5EF4-FFF2-40B4-BE49-F238E27FC236}">
                <a16:creationId xmlns:a16="http://schemas.microsoft.com/office/drawing/2014/main" id="{85D49C35-1C26-8F38-1C3B-77514B877C4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3454304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40000"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additive="base">
                                        <p:cTn id="7" dur="500" fill="hold"/>
                                        <p:tgtEl>
                                          <p:spTgt spid="87"/>
                                        </p:tgtEl>
                                        <p:attrNameLst>
                                          <p:attrName>ppt_x</p:attrName>
                                        </p:attrNameLst>
                                      </p:cBhvr>
                                      <p:tavLst>
                                        <p:tav tm="0">
                                          <p:val>
                                            <p:strVal val="#ppt_x"/>
                                          </p:val>
                                        </p:tav>
                                        <p:tav tm="100000">
                                          <p:val>
                                            <p:strVal val="#ppt_x"/>
                                          </p:val>
                                        </p:tav>
                                      </p:tavLst>
                                    </p:anim>
                                    <p:anim calcmode="lin" valueType="num">
                                      <p:cBhvr additive="base">
                                        <p:cTn id="8" dur="500" fill="hold"/>
                                        <p:tgtEl>
                                          <p:spTgt spid="8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1" presetClass="mediacall" presetSubtype="0" fill="hold" nodeType="withEffect">
                                  <p:stCondLst>
                                    <p:cond delay="0"/>
                                  </p:stCondLst>
                                  <p:childTnLst>
                                    <p:cmd type="call" cmd="playFrom(0.0)">
                                      <p:cBhvr>
                                        <p:cTn id="14" dur="11823" fill="hold"/>
                                        <p:tgtEl>
                                          <p:spTgt spid="2"/>
                                        </p:tgtEl>
                                      </p:cBhvr>
                                    </p:cmd>
                                  </p:childTnLst>
                                </p:cTn>
                              </p:par>
                              <p:par>
                                <p:cTn id="15" presetID="53" presetClass="entr" presetSubtype="16" fill="hold" nodeType="withEffect">
                                  <p:stCondLst>
                                    <p:cond delay="0"/>
                                  </p:stCondLst>
                                  <p:childTnLst>
                                    <p:set>
                                      <p:cBhvr>
                                        <p:cTn id="16" dur="1" fill="hold">
                                          <p:stCondLst>
                                            <p:cond delay="0"/>
                                          </p:stCondLst>
                                        </p:cTn>
                                        <p:tgtEl>
                                          <p:spTgt spid="39"/>
                                        </p:tgtEl>
                                        <p:attrNameLst>
                                          <p:attrName>style.visibility</p:attrName>
                                        </p:attrNameLst>
                                      </p:cBhvr>
                                      <p:to>
                                        <p:strVal val="visible"/>
                                      </p:to>
                                    </p:set>
                                    <p:anim calcmode="lin" valueType="num">
                                      <p:cBhvr>
                                        <p:cTn id="17" dur="500" fill="hold"/>
                                        <p:tgtEl>
                                          <p:spTgt spid="39"/>
                                        </p:tgtEl>
                                        <p:attrNameLst>
                                          <p:attrName>ppt_w</p:attrName>
                                        </p:attrNameLst>
                                      </p:cBhvr>
                                      <p:tavLst>
                                        <p:tav tm="0">
                                          <p:val>
                                            <p:fltVal val="0"/>
                                          </p:val>
                                        </p:tav>
                                        <p:tav tm="100000">
                                          <p:val>
                                            <p:strVal val="#ppt_w"/>
                                          </p:val>
                                        </p:tav>
                                      </p:tavLst>
                                    </p:anim>
                                    <p:anim calcmode="lin" valueType="num">
                                      <p:cBhvr>
                                        <p:cTn id="18" dur="500" fill="hold"/>
                                        <p:tgtEl>
                                          <p:spTgt spid="39"/>
                                        </p:tgtEl>
                                        <p:attrNameLst>
                                          <p:attrName>ppt_h</p:attrName>
                                        </p:attrNameLst>
                                      </p:cBhvr>
                                      <p:tavLst>
                                        <p:tav tm="0">
                                          <p:val>
                                            <p:fltVal val="0"/>
                                          </p:val>
                                        </p:tav>
                                        <p:tav tm="100000">
                                          <p:val>
                                            <p:strVal val="#ppt_h"/>
                                          </p:val>
                                        </p:tav>
                                      </p:tavLst>
                                    </p:anim>
                                    <p:animEffect transition="in" filter="fade">
                                      <p:cBhvr>
                                        <p:cTn id="19" dur="500"/>
                                        <p:tgtEl>
                                          <p:spTgt spid="39"/>
                                        </p:tgtEl>
                                      </p:cBhvr>
                                    </p:animEffect>
                                  </p:childTnLst>
                                </p:cTn>
                              </p:par>
                              <p:par>
                                <p:cTn id="20" presetID="53" presetClass="entr" presetSubtype="16" fill="hold" nodeType="withEffect">
                                  <p:stCondLst>
                                    <p:cond delay="1000"/>
                                  </p:stCondLst>
                                  <p:childTnLst>
                                    <p:set>
                                      <p:cBhvr>
                                        <p:cTn id="21" dur="1" fill="hold">
                                          <p:stCondLst>
                                            <p:cond delay="0"/>
                                          </p:stCondLst>
                                        </p:cTn>
                                        <p:tgtEl>
                                          <p:spTgt spid="44"/>
                                        </p:tgtEl>
                                        <p:attrNameLst>
                                          <p:attrName>style.visibility</p:attrName>
                                        </p:attrNameLst>
                                      </p:cBhvr>
                                      <p:to>
                                        <p:strVal val="visible"/>
                                      </p:to>
                                    </p:set>
                                    <p:anim calcmode="lin" valueType="num">
                                      <p:cBhvr>
                                        <p:cTn id="22" dur="500" fill="hold"/>
                                        <p:tgtEl>
                                          <p:spTgt spid="44"/>
                                        </p:tgtEl>
                                        <p:attrNameLst>
                                          <p:attrName>ppt_w</p:attrName>
                                        </p:attrNameLst>
                                      </p:cBhvr>
                                      <p:tavLst>
                                        <p:tav tm="0">
                                          <p:val>
                                            <p:fltVal val="0"/>
                                          </p:val>
                                        </p:tav>
                                        <p:tav tm="100000">
                                          <p:val>
                                            <p:strVal val="#ppt_w"/>
                                          </p:val>
                                        </p:tav>
                                      </p:tavLst>
                                    </p:anim>
                                    <p:anim calcmode="lin" valueType="num">
                                      <p:cBhvr>
                                        <p:cTn id="23" dur="500" fill="hold"/>
                                        <p:tgtEl>
                                          <p:spTgt spid="44"/>
                                        </p:tgtEl>
                                        <p:attrNameLst>
                                          <p:attrName>ppt_h</p:attrName>
                                        </p:attrNameLst>
                                      </p:cBhvr>
                                      <p:tavLst>
                                        <p:tav tm="0">
                                          <p:val>
                                            <p:fltVal val="0"/>
                                          </p:val>
                                        </p:tav>
                                        <p:tav tm="100000">
                                          <p:val>
                                            <p:strVal val="#ppt_h"/>
                                          </p:val>
                                        </p:tav>
                                      </p:tavLst>
                                    </p:anim>
                                    <p:animEffect transition="in" filter="fade">
                                      <p:cBhvr>
                                        <p:cTn id="24" dur="500"/>
                                        <p:tgtEl>
                                          <p:spTgt spid="44"/>
                                        </p:tgtEl>
                                      </p:cBhvr>
                                    </p:animEffect>
                                  </p:childTnLst>
                                </p:cTn>
                              </p:par>
                              <p:par>
                                <p:cTn id="25" presetID="53" presetClass="entr" presetSubtype="16" fill="hold" nodeType="withEffect">
                                  <p:stCondLst>
                                    <p:cond delay="2200"/>
                                  </p:stCondLst>
                                  <p:childTnLst>
                                    <p:set>
                                      <p:cBhvr>
                                        <p:cTn id="26" dur="1" fill="hold">
                                          <p:stCondLst>
                                            <p:cond delay="0"/>
                                          </p:stCondLst>
                                        </p:cTn>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animEffect transition="in" filter="fade">
                                      <p:cBhvr>
                                        <p:cTn id="29" dur="500"/>
                                        <p:tgtEl>
                                          <p:spTgt spid="4"/>
                                        </p:tgtEl>
                                      </p:cBhvr>
                                    </p:animEffect>
                                  </p:childTnLst>
                                </p:cTn>
                              </p:par>
                              <p:par>
                                <p:cTn id="30" presetID="53" presetClass="entr" presetSubtype="16" fill="hold" nodeType="withEffect">
                                  <p:stCondLst>
                                    <p:cond delay="310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nodeType="withEffect">
                                  <p:stCondLst>
                                    <p:cond delay="4300"/>
                                  </p:stCondLst>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ppt_w</p:attrName>
                                        </p:attrNameLst>
                                      </p:cBhvr>
                                      <p:tavLst>
                                        <p:tav tm="0">
                                          <p:val>
                                            <p:fltVal val="0"/>
                                          </p:val>
                                        </p:tav>
                                        <p:tav tm="100000">
                                          <p:val>
                                            <p:strVal val="#ppt_w"/>
                                          </p:val>
                                        </p:tav>
                                      </p:tavLst>
                                    </p:anim>
                                    <p:anim calcmode="lin" valueType="num">
                                      <p:cBhvr>
                                        <p:cTn id="38" dur="500" fill="hold"/>
                                        <p:tgtEl>
                                          <p:spTgt spid="10"/>
                                        </p:tgtEl>
                                        <p:attrNameLst>
                                          <p:attrName>ppt_h</p:attrName>
                                        </p:attrNameLst>
                                      </p:cBhvr>
                                      <p:tavLst>
                                        <p:tav tm="0">
                                          <p:val>
                                            <p:fltVal val="0"/>
                                          </p:val>
                                        </p:tav>
                                        <p:tav tm="100000">
                                          <p:val>
                                            <p:strVal val="#ppt_h"/>
                                          </p:val>
                                        </p:tav>
                                      </p:tavLst>
                                    </p:anim>
                                    <p:animEffect transition="in" filter="fade">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40"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FFFF"/>
        </a:solidFill>
        <a:effectLst/>
      </p:bgPr>
    </p:bg>
    <p:spTree>
      <p:nvGrpSpPr>
        <p:cNvPr id="1" name=""/>
        <p:cNvGrpSpPr/>
        <p:nvPr/>
      </p:nvGrpSpPr>
      <p:grpSpPr>
        <a:xfrm>
          <a:off x="0" y="0"/>
          <a:ext cx="0" cy="0"/>
          <a:chOff x="0" y="0"/>
          <a:chExt cx="0" cy="0"/>
        </a:xfrm>
      </p:grpSpPr>
      <p:sp>
        <p:nvSpPr>
          <p:cNvPr id="32" name="Rectangle: Rounded Corners 31">
            <a:extLst>
              <a:ext uri="{FF2B5EF4-FFF2-40B4-BE49-F238E27FC236}">
                <a16:creationId xmlns:a16="http://schemas.microsoft.com/office/drawing/2014/main" id="{076B0813-D760-4D89-B1DF-3DD3E23BA08B}"/>
              </a:ext>
            </a:extLst>
          </p:cNvPr>
          <p:cNvSpPr/>
          <p:nvPr/>
        </p:nvSpPr>
        <p:spPr>
          <a:xfrm rot="5400000">
            <a:off x="2765763" y="1494973"/>
            <a:ext cx="6577698" cy="3868055"/>
          </a:xfrm>
          <a:prstGeom prst="roundRect">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j-lt"/>
            </a:endParaRPr>
          </a:p>
        </p:txBody>
      </p:sp>
      <p:sp>
        <p:nvSpPr>
          <p:cNvPr id="5" name="Oval 4">
            <a:extLst>
              <a:ext uri="{FF2B5EF4-FFF2-40B4-BE49-F238E27FC236}">
                <a16:creationId xmlns:a16="http://schemas.microsoft.com/office/drawing/2014/main" id="{9BFE15A5-799E-421F-BCFE-9C7EAF1C1854}"/>
              </a:ext>
            </a:extLst>
          </p:cNvPr>
          <p:cNvSpPr/>
          <p:nvPr/>
        </p:nvSpPr>
        <p:spPr>
          <a:xfrm>
            <a:off x="2876691" y="1801442"/>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 name="Oval 5">
            <a:extLst>
              <a:ext uri="{FF2B5EF4-FFF2-40B4-BE49-F238E27FC236}">
                <a16:creationId xmlns:a16="http://schemas.microsoft.com/office/drawing/2014/main" id="{0A4ABBFC-76A7-4FC2-A983-AB55DB1BF542}"/>
              </a:ext>
            </a:extLst>
          </p:cNvPr>
          <p:cNvSpPr/>
          <p:nvPr/>
        </p:nvSpPr>
        <p:spPr>
          <a:xfrm>
            <a:off x="1274829" y="1147763"/>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8" name="Freeform: Shape 7">
            <a:extLst>
              <a:ext uri="{FF2B5EF4-FFF2-40B4-BE49-F238E27FC236}">
                <a16:creationId xmlns:a16="http://schemas.microsoft.com/office/drawing/2014/main" id="{D05ED739-895E-49AA-BBA0-0E1AEE15D56F}"/>
              </a:ext>
            </a:extLst>
          </p:cNvPr>
          <p:cNvSpPr/>
          <p:nvPr/>
        </p:nvSpPr>
        <p:spPr>
          <a:xfrm rot="10800000">
            <a:off x="-871" y="62048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9" name="Freeform: Shape 8">
            <a:extLst>
              <a:ext uri="{FF2B5EF4-FFF2-40B4-BE49-F238E27FC236}">
                <a16:creationId xmlns:a16="http://schemas.microsoft.com/office/drawing/2014/main" id="{D5447901-BA28-476E-94BF-5425985FA436}"/>
              </a:ext>
            </a:extLst>
          </p:cNvPr>
          <p:cNvSpPr/>
          <p:nvPr/>
        </p:nvSpPr>
        <p:spPr>
          <a:xfrm rot="10800000">
            <a:off x="-871" y="18636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0" name="Oval 9">
            <a:extLst>
              <a:ext uri="{FF2B5EF4-FFF2-40B4-BE49-F238E27FC236}">
                <a16:creationId xmlns:a16="http://schemas.microsoft.com/office/drawing/2014/main" id="{B9732762-70FC-44FD-8026-6FC1020853A9}"/>
              </a:ext>
            </a:extLst>
          </p:cNvPr>
          <p:cNvSpPr/>
          <p:nvPr/>
        </p:nvSpPr>
        <p:spPr>
          <a:xfrm>
            <a:off x="11338236" y="3520396"/>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1" name="Oval 10">
            <a:extLst>
              <a:ext uri="{FF2B5EF4-FFF2-40B4-BE49-F238E27FC236}">
                <a16:creationId xmlns:a16="http://schemas.microsoft.com/office/drawing/2014/main" id="{7EA21643-1E5D-4645-8448-B1E8F9598926}"/>
              </a:ext>
            </a:extLst>
          </p:cNvPr>
          <p:cNvSpPr/>
          <p:nvPr/>
        </p:nvSpPr>
        <p:spPr>
          <a:xfrm>
            <a:off x="10949025" y="673184"/>
            <a:ext cx="158168" cy="158168"/>
          </a:xfrm>
          <a:prstGeom prst="ellipse">
            <a:avLst/>
          </a:pr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 name="Oval 11">
            <a:extLst>
              <a:ext uri="{FF2B5EF4-FFF2-40B4-BE49-F238E27FC236}">
                <a16:creationId xmlns:a16="http://schemas.microsoft.com/office/drawing/2014/main" id="{6F762BF8-9D33-4F22-8C8B-794D95486038}"/>
              </a:ext>
            </a:extLst>
          </p:cNvPr>
          <p:cNvSpPr/>
          <p:nvPr/>
        </p:nvSpPr>
        <p:spPr>
          <a:xfrm>
            <a:off x="11206956" y="5933756"/>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 name="Oval 12">
            <a:extLst>
              <a:ext uri="{FF2B5EF4-FFF2-40B4-BE49-F238E27FC236}">
                <a16:creationId xmlns:a16="http://schemas.microsoft.com/office/drawing/2014/main" id="{5338BC99-AC7D-49D4-B253-9BECC4D02BD7}"/>
              </a:ext>
            </a:extLst>
          </p:cNvPr>
          <p:cNvSpPr/>
          <p:nvPr/>
        </p:nvSpPr>
        <p:spPr>
          <a:xfrm>
            <a:off x="9674978" y="1670162"/>
            <a:ext cx="262560" cy="262560"/>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4" name="Freeform: Shape 13">
            <a:extLst>
              <a:ext uri="{FF2B5EF4-FFF2-40B4-BE49-F238E27FC236}">
                <a16:creationId xmlns:a16="http://schemas.microsoft.com/office/drawing/2014/main" id="{A685EDDA-22C7-44D4-9D0C-9FC0D2D7D692}"/>
              </a:ext>
            </a:extLst>
          </p:cNvPr>
          <p:cNvSpPr/>
          <p:nvPr/>
        </p:nvSpPr>
        <p:spPr>
          <a:xfrm>
            <a:off x="12056564" y="5480994"/>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837AD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15" name="Freeform: Shape 14">
            <a:extLst>
              <a:ext uri="{FF2B5EF4-FFF2-40B4-BE49-F238E27FC236}">
                <a16:creationId xmlns:a16="http://schemas.microsoft.com/office/drawing/2014/main" id="{BA9721E0-EABB-414E-915A-D5E788EA85AB}"/>
              </a:ext>
            </a:extLst>
          </p:cNvPr>
          <p:cNvSpPr/>
          <p:nvPr/>
        </p:nvSpPr>
        <p:spPr>
          <a:xfrm>
            <a:off x="12066089" y="1139742"/>
            <a:ext cx="131280" cy="262560"/>
          </a:xfrm>
          <a:custGeom>
            <a:avLst/>
            <a:gdLst>
              <a:gd name="connsiteX0" fmla="*/ 131280 w 131280"/>
              <a:gd name="connsiteY0" fmla="*/ 0 h 262560"/>
              <a:gd name="connsiteX1" fmla="*/ 131280 w 131280"/>
              <a:gd name="connsiteY1" fmla="*/ 262560 h 262560"/>
              <a:gd name="connsiteX2" fmla="*/ 0 w 131280"/>
              <a:gd name="connsiteY2" fmla="*/ 131280 h 262560"/>
              <a:gd name="connsiteX3" fmla="*/ 131280 w 131280"/>
              <a:gd name="connsiteY3" fmla="*/ 0 h 262560"/>
            </a:gdLst>
            <a:ahLst/>
            <a:cxnLst>
              <a:cxn ang="0">
                <a:pos x="connsiteX0" y="connsiteY0"/>
              </a:cxn>
              <a:cxn ang="0">
                <a:pos x="connsiteX1" y="connsiteY1"/>
              </a:cxn>
              <a:cxn ang="0">
                <a:pos x="connsiteX2" y="connsiteY2"/>
              </a:cxn>
              <a:cxn ang="0">
                <a:pos x="connsiteX3" y="connsiteY3"/>
              </a:cxn>
            </a:cxnLst>
            <a:rect l="l" t="t" r="r" b="b"/>
            <a:pathLst>
              <a:path w="131280" h="262560">
                <a:moveTo>
                  <a:pt x="131280" y="0"/>
                </a:moveTo>
                <a:lnTo>
                  <a:pt x="131280" y="262560"/>
                </a:lnTo>
                <a:cubicBezTo>
                  <a:pt x="58776" y="262560"/>
                  <a:pt x="0" y="203784"/>
                  <a:pt x="0" y="131280"/>
                </a:cubicBezTo>
                <a:cubicBezTo>
                  <a:pt x="0" y="58776"/>
                  <a:pt x="58776" y="0"/>
                  <a:pt x="131280" y="0"/>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atin typeface="+mj-lt"/>
            </a:endParaRPr>
          </a:p>
        </p:txBody>
      </p:sp>
      <p:sp>
        <p:nvSpPr>
          <p:cNvPr id="53" name="TextBox 52">
            <a:extLst>
              <a:ext uri="{FF2B5EF4-FFF2-40B4-BE49-F238E27FC236}">
                <a16:creationId xmlns:a16="http://schemas.microsoft.com/office/drawing/2014/main" id="{F179344A-33D8-49EB-84E1-98AFFDC48E53}"/>
              </a:ext>
            </a:extLst>
          </p:cNvPr>
          <p:cNvSpPr txBox="1"/>
          <p:nvPr/>
        </p:nvSpPr>
        <p:spPr>
          <a:xfrm>
            <a:off x="-374863" y="174876"/>
            <a:ext cx="4836697" cy="769441"/>
          </a:xfrm>
          <a:prstGeom prst="rect">
            <a:avLst/>
          </a:prstGeom>
          <a:noFill/>
        </p:spPr>
        <p:txBody>
          <a:bodyPr wrap="square" rtlCol="0">
            <a:spAutoFit/>
          </a:bodyPr>
          <a:lstStyle/>
          <a:p>
            <a:pPr algn="ctr"/>
            <a:r>
              <a:rPr lang="en-US" sz="4400" b="1" dirty="0">
                <a:ln w="0"/>
                <a:effectLst>
                  <a:outerShdw blurRad="38100" dist="19050" dir="2700000" algn="tl" rotWithShape="0">
                    <a:schemeClr val="dk1">
                      <a:alpha val="40000"/>
                    </a:schemeClr>
                  </a:outerShdw>
                </a:effectLst>
                <a:latin typeface="Tw Cen MT" panose="020B0602020104020603" pitchFamily="34" charset="0"/>
              </a:rPr>
              <a:t>Mobile Mockup</a:t>
            </a:r>
          </a:p>
        </p:txBody>
      </p:sp>
      <p:grpSp>
        <p:nvGrpSpPr>
          <p:cNvPr id="59" name="Group 58">
            <a:extLst>
              <a:ext uri="{FF2B5EF4-FFF2-40B4-BE49-F238E27FC236}">
                <a16:creationId xmlns:a16="http://schemas.microsoft.com/office/drawing/2014/main" id="{E7FA86B1-7C35-4340-B69D-71591A1B0BF7}"/>
              </a:ext>
            </a:extLst>
          </p:cNvPr>
          <p:cNvGrpSpPr/>
          <p:nvPr/>
        </p:nvGrpSpPr>
        <p:grpSpPr>
          <a:xfrm>
            <a:off x="8675015" y="2429331"/>
            <a:ext cx="3108960" cy="640080"/>
            <a:chOff x="7054513" y="2558550"/>
            <a:chExt cx="3530827" cy="942975"/>
          </a:xfrm>
          <a:solidFill>
            <a:srgbClr val="000DFD"/>
          </a:solidFill>
        </p:grpSpPr>
        <p:sp>
          <p:nvSpPr>
            <p:cNvPr id="60" name="Rectangle: Rounded Corners 59">
              <a:extLst>
                <a:ext uri="{FF2B5EF4-FFF2-40B4-BE49-F238E27FC236}">
                  <a16:creationId xmlns:a16="http://schemas.microsoft.com/office/drawing/2014/main" id="{35C2A589-30E5-467F-9406-5E6003514641}"/>
                </a:ext>
              </a:extLst>
            </p:cNvPr>
            <p:cNvSpPr/>
            <p:nvPr/>
          </p:nvSpPr>
          <p:spPr>
            <a:xfrm>
              <a:off x="7054513" y="255855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a:extLst>
                <a:ext uri="{FF2B5EF4-FFF2-40B4-BE49-F238E27FC236}">
                  <a16:creationId xmlns:a16="http://schemas.microsoft.com/office/drawing/2014/main" id="{FE6FBD1A-06F7-421F-A921-DDC9855DABD4}"/>
                </a:ext>
              </a:extLst>
            </p:cNvPr>
            <p:cNvSpPr txBox="1"/>
            <p:nvPr/>
          </p:nvSpPr>
          <p:spPr>
            <a:xfrm>
              <a:off x="7289806" y="2627695"/>
              <a:ext cx="2938405" cy="544105"/>
            </a:xfrm>
            <a:prstGeom prst="rect">
              <a:avLst/>
            </a:prstGeom>
            <a:grpFill/>
            <a:ln>
              <a:noFill/>
            </a:ln>
          </p:spPr>
          <p:txBody>
            <a:bodyPr wrap="square" rtlCol="0">
              <a:spAutoFit/>
            </a:bodyPr>
            <a:lstStyle/>
            <a:p>
              <a:r>
                <a:rPr lang="ar-SA" b="1" dirty="0">
                  <a:ln w="0"/>
                  <a:effectLst>
                    <a:outerShdw blurRad="38100" dist="19050" dir="2700000" algn="tl" rotWithShape="0">
                      <a:schemeClr val="dk1">
                        <a:alpha val="40000"/>
                      </a:schemeClr>
                    </a:outerShdw>
                  </a:effectLst>
                  <a:latin typeface="Tw Cen MT" panose="020B0602020104020603" pitchFamily="34" charset="0"/>
                </a:rPr>
                <a:t>استعراض عدد النقاط لهذا الشهر</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68" name="Group 67">
            <a:extLst>
              <a:ext uri="{FF2B5EF4-FFF2-40B4-BE49-F238E27FC236}">
                <a16:creationId xmlns:a16="http://schemas.microsoft.com/office/drawing/2014/main" id="{F926F319-8D4E-4652-99D1-BB2E02897224}"/>
              </a:ext>
            </a:extLst>
          </p:cNvPr>
          <p:cNvGrpSpPr/>
          <p:nvPr/>
        </p:nvGrpSpPr>
        <p:grpSpPr>
          <a:xfrm>
            <a:off x="8670042" y="3692304"/>
            <a:ext cx="3108960" cy="693266"/>
            <a:chOff x="7054513" y="3821520"/>
            <a:chExt cx="3530827" cy="1021328"/>
          </a:xfrm>
          <a:solidFill>
            <a:srgbClr val="000DFD"/>
          </a:solidFill>
        </p:grpSpPr>
        <p:sp>
          <p:nvSpPr>
            <p:cNvPr id="69" name="Rectangle: Rounded Corners 68">
              <a:extLst>
                <a:ext uri="{FF2B5EF4-FFF2-40B4-BE49-F238E27FC236}">
                  <a16:creationId xmlns:a16="http://schemas.microsoft.com/office/drawing/2014/main" id="{D25D3CCE-A894-4084-A416-1FDE7A2FC506}"/>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TextBox 69">
              <a:extLst>
                <a:ext uri="{FF2B5EF4-FFF2-40B4-BE49-F238E27FC236}">
                  <a16:creationId xmlns:a16="http://schemas.microsoft.com/office/drawing/2014/main" id="{AE740B90-F6CB-4265-A9D9-F2EE0C22F00C}"/>
                </a:ext>
              </a:extLst>
            </p:cNvPr>
            <p:cNvSpPr txBox="1"/>
            <p:nvPr/>
          </p:nvSpPr>
          <p:spPr>
            <a:xfrm>
              <a:off x="7289806" y="3890665"/>
              <a:ext cx="3167938" cy="952183"/>
            </a:xfrm>
            <a:prstGeom prst="rect">
              <a:avLst/>
            </a:prstGeom>
            <a:noFill/>
            <a:ln>
              <a:noFill/>
            </a:ln>
          </p:spPr>
          <p:txBody>
            <a:bodyPr wrap="square" rtlCol="0">
              <a:spAutoFit/>
            </a:bodyPr>
            <a:lstStyle/>
            <a:p>
              <a:pPr algn="r" rtl="1"/>
              <a:r>
                <a:rPr lang="ar-SA" b="1" dirty="0">
                  <a:ln w="0"/>
                  <a:effectLst>
                    <a:outerShdw blurRad="38100" dist="19050" dir="2700000" algn="tl" rotWithShape="0">
                      <a:schemeClr val="dk1">
                        <a:alpha val="40000"/>
                      </a:schemeClr>
                    </a:outerShdw>
                  </a:effectLst>
                  <a:latin typeface="Tw Cen MT" panose="020B0602020104020603" pitchFamily="34" charset="0"/>
                </a:rPr>
                <a:t>استعراض التوقيت الذي لم يكن يعمل به</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93" name="Group 92">
            <a:extLst>
              <a:ext uri="{FF2B5EF4-FFF2-40B4-BE49-F238E27FC236}">
                <a16:creationId xmlns:a16="http://schemas.microsoft.com/office/drawing/2014/main" id="{1701103E-0AE2-49F6-B007-239F3D80BABB}"/>
              </a:ext>
            </a:extLst>
          </p:cNvPr>
          <p:cNvGrpSpPr/>
          <p:nvPr/>
        </p:nvGrpSpPr>
        <p:grpSpPr>
          <a:xfrm>
            <a:off x="271961" y="2429331"/>
            <a:ext cx="3108960" cy="640080"/>
            <a:chOff x="7054513" y="2558550"/>
            <a:chExt cx="3530827" cy="942975"/>
          </a:xfrm>
          <a:solidFill>
            <a:srgbClr val="000DFD"/>
          </a:solidFill>
        </p:grpSpPr>
        <p:sp>
          <p:nvSpPr>
            <p:cNvPr id="94" name="Rectangle: Rounded Corners 93">
              <a:extLst>
                <a:ext uri="{FF2B5EF4-FFF2-40B4-BE49-F238E27FC236}">
                  <a16:creationId xmlns:a16="http://schemas.microsoft.com/office/drawing/2014/main" id="{1E464E24-D373-4274-96C4-975A35A19D3D}"/>
                </a:ext>
              </a:extLst>
            </p:cNvPr>
            <p:cNvSpPr/>
            <p:nvPr/>
          </p:nvSpPr>
          <p:spPr>
            <a:xfrm>
              <a:off x="7054513" y="255855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TextBox 94">
              <a:extLst>
                <a:ext uri="{FF2B5EF4-FFF2-40B4-BE49-F238E27FC236}">
                  <a16:creationId xmlns:a16="http://schemas.microsoft.com/office/drawing/2014/main" id="{CB131D5C-7F7F-477A-9CFF-3643FABFC07A}"/>
                </a:ext>
              </a:extLst>
            </p:cNvPr>
            <p:cNvSpPr txBox="1"/>
            <p:nvPr/>
          </p:nvSpPr>
          <p:spPr>
            <a:xfrm>
              <a:off x="7770350" y="2627695"/>
              <a:ext cx="2592146" cy="544105"/>
            </a:xfrm>
            <a:prstGeom prst="rect">
              <a:avLst/>
            </a:prstGeom>
            <a:grpFill/>
            <a:ln>
              <a:noFill/>
            </a:ln>
          </p:spPr>
          <p:txBody>
            <a:bodyPr wrap="square" rtlCol="0">
              <a:spAutoFit/>
            </a:bodyPr>
            <a:lstStyle/>
            <a:p>
              <a:pPr algn="r"/>
              <a:r>
                <a:rPr lang="ar-SA" b="1" dirty="0">
                  <a:ln w="0"/>
                  <a:effectLst>
                    <a:outerShdw blurRad="38100" dist="19050" dir="2700000" algn="tl" rotWithShape="0">
                      <a:schemeClr val="dk1">
                        <a:alpha val="40000"/>
                      </a:schemeClr>
                    </a:outerShdw>
                  </a:effectLst>
                  <a:latin typeface="Tw Cen MT" panose="020B0602020104020603" pitchFamily="34" charset="0"/>
                </a:rPr>
                <a:t>استعراض عدد الزبائن الكلي</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97" name="Group 96">
            <a:extLst>
              <a:ext uri="{FF2B5EF4-FFF2-40B4-BE49-F238E27FC236}">
                <a16:creationId xmlns:a16="http://schemas.microsoft.com/office/drawing/2014/main" id="{96175FA8-3ADD-4039-A080-CE867365B8C1}"/>
              </a:ext>
            </a:extLst>
          </p:cNvPr>
          <p:cNvGrpSpPr/>
          <p:nvPr/>
        </p:nvGrpSpPr>
        <p:grpSpPr>
          <a:xfrm>
            <a:off x="266988" y="3692301"/>
            <a:ext cx="3108960" cy="640080"/>
            <a:chOff x="7054513" y="3821520"/>
            <a:chExt cx="3530827" cy="942975"/>
          </a:xfrm>
          <a:solidFill>
            <a:srgbClr val="000DFD"/>
          </a:solidFill>
        </p:grpSpPr>
        <p:sp>
          <p:nvSpPr>
            <p:cNvPr id="98" name="Rectangle: Rounded Corners 97">
              <a:extLst>
                <a:ext uri="{FF2B5EF4-FFF2-40B4-BE49-F238E27FC236}">
                  <a16:creationId xmlns:a16="http://schemas.microsoft.com/office/drawing/2014/main" id="{1E91CC3C-966C-46F7-B7CC-A2BB4B37CAAC}"/>
                </a:ext>
              </a:extLst>
            </p:cNvPr>
            <p:cNvSpPr/>
            <p:nvPr/>
          </p:nvSpPr>
          <p:spPr>
            <a:xfrm>
              <a:off x="7054513" y="3821520"/>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TextBox 98">
              <a:extLst>
                <a:ext uri="{FF2B5EF4-FFF2-40B4-BE49-F238E27FC236}">
                  <a16:creationId xmlns:a16="http://schemas.microsoft.com/office/drawing/2014/main" id="{69C2F653-B1D2-4B21-A6EB-3A12F8A88B11}"/>
                </a:ext>
              </a:extLst>
            </p:cNvPr>
            <p:cNvSpPr txBox="1"/>
            <p:nvPr/>
          </p:nvSpPr>
          <p:spPr>
            <a:xfrm>
              <a:off x="7507471" y="3890665"/>
              <a:ext cx="2840357" cy="544105"/>
            </a:xfrm>
            <a:prstGeom prst="rect">
              <a:avLst/>
            </a:prstGeom>
            <a:grpFill/>
            <a:ln>
              <a:noFill/>
            </a:ln>
          </p:spPr>
          <p:txBody>
            <a:bodyPr wrap="square" rtlCol="0">
              <a:spAutoFit/>
            </a:bodyPr>
            <a:lstStyle/>
            <a:p>
              <a:pPr algn="r"/>
              <a:r>
                <a:rPr lang="ar-SA" b="1" dirty="0">
                  <a:ln w="0"/>
                  <a:effectLst>
                    <a:outerShdw blurRad="38100" dist="19050" dir="2700000" algn="tl" rotWithShape="0">
                      <a:schemeClr val="dk1">
                        <a:alpha val="40000"/>
                      </a:schemeClr>
                    </a:outerShdw>
                  </a:effectLst>
                  <a:latin typeface="Tw Cen MT" panose="020B0602020104020603" pitchFamily="34" charset="0"/>
                </a:rPr>
                <a:t>استعراض عدد النقاط الكلي</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grpSp>
        <p:nvGrpSpPr>
          <p:cNvPr id="101" name="Group 100">
            <a:extLst>
              <a:ext uri="{FF2B5EF4-FFF2-40B4-BE49-F238E27FC236}">
                <a16:creationId xmlns:a16="http://schemas.microsoft.com/office/drawing/2014/main" id="{99D4B99B-70BF-48F4-9E94-C6771EA46C98}"/>
              </a:ext>
            </a:extLst>
          </p:cNvPr>
          <p:cNvGrpSpPr/>
          <p:nvPr/>
        </p:nvGrpSpPr>
        <p:grpSpPr>
          <a:xfrm>
            <a:off x="271961" y="4967743"/>
            <a:ext cx="3108960" cy="640080"/>
            <a:chOff x="7054513" y="5096962"/>
            <a:chExt cx="3530827" cy="942975"/>
          </a:xfrm>
          <a:solidFill>
            <a:srgbClr val="000DFD"/>
          </a:solidFill>
        </p:grpSpPr>
        <p:sp>
          <p:nvSpPr>
            <p:cNvPr id="102" name="Rectangle: Rounded Corners 101">
              <a:extLst>
                <a:ext uri="{FF2B5EF4-FFF2-40B4-BE49-F238E27FC236}">
                  <a16:creationId xmlns:a16="http://schemas.microsoft.com/office/drawing/2014/main" id="{ED9AF43B-BCE7-42BD-AD44-455967E045E7}"/>
                </a:ext>
              </a:extLst>
            </p:cNvPr>
            <p:cNvSpPr/>
            <p:nvPr/>
          </p:nvSpPr>
          <p:spPr>
            <a:xfrm>
              <a:off x="7054513" y="5096962"/>
              <a:ext cx="3530827" cy="942975"/>
            </a:xfrm>
            <a:prstGeom prst="roundRect">
              <a:avLst>
                <a:gd name="adj" fmla="val 50000"/>
              </a:avLst>
            </a:prstGeom>
            <a:grp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TextBox 102">
              <a:extLst>
                <a:ext uri="{FF2B5EF4-FFF2-40B4-BE49-F238E27FC236}">
                  <a16:creationId xmlns:a16="http://schemas.microsoft.com/office/drawing/2014/main" id="{65F1F9A9-C50D-4996-8463-C403D3E1621F}"/>
                </a:ext>
              </a:extLst>
            </p:cNvPr>
            <p:cNvSpPr txBox="1"/>
            <p:nvPr/>
          </p:nvSpPr>
          <p:spPr>
            <a:xfrm>
              <a:off x="7501824" y="5166107"/>
              <a:ext cx="2866233" cy="544105"/>
            </a:xfrm>
            <a:prstGeom prst="rect">
              <a:avLst/>
            </a:prstGeom>
            <a:grpFill/>
            <a:ln>
              <a:noFill/>
            </a:ln>
          </p:spPr>
          <p:txBody>
            <a:bodyPr wrap="square" rtlCol="0">
              <a:spAutoFit/>
            </a:bodyPr>
            <a:lstStyle/>
            <a:p>
              <a:pPr algn="r"/>
              <a:r>
                <a:rPr lang="ar-SA" b="1" dirty="0">
                  <a:ln w="0"/>
                  <a:effectLst>
                    <a:outerShdw blurRad="38100" dist="19050" dir="2700000" algn="tl" rotWithShape="0">
                      <a:schemeClr val="dk1">
                        <a:alpha val="40000"/>
                      </a:schemeClr>
                    </a:outerShdw>
                  </a:effectLst>
                  <a:latin typeface="Tw Cen MT" panose="020B0602020104020603" pitchFamily="34" charset="0"/>
                </a:rPr>
                <a:t>استعراض عدد النقاط لهذا اليوم</a:t>
              </a:r>
              <a:endParaRPr lang="en-US" b="1" dirty="0">
                <a:ln w="0"/>
                <a:effectLst>
                  <a:outerShdw blurRad="38100" dist="19050" dir="2700000" algn="tl" rotWithShape="0">
                    <a:schemeClr val="dk1">
                      <a:alpha val="40000"/>
                    </a:schemeClr>
                  </a:outerShdw>
                </a:effectLst>
                <a:latin typeface="Tw Cen MT" panose="020B0602020104020603" pitchFamily="34" charset="0"/>
              </a:endParaRPr>
            </a:p>
          </p:txBody>
        </p:sp>
      </p:grpSp>
      <p:pic>
        <p:nvPicPr>
          <p:cNvPr id="2" name="display employee mobile">
            <a:hlinkClick r:id="" action="ppaction://media"/>
            <a:extLst>
              <a:ext uri="{FF2B5EF4-FFF2-40B4-BE49-F238E27FC236}">
                <a16:creationId xmlns:a16="http://schemas.microsoft.com/office/drawing/2014/main" id="{93C2E388-75E7-F815-3E57-80D27994424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211476" y="190884"/>
            <a:ext cx="3710496" cy="6492240"/>
          </a:xfrm>
          <a:prstGeom prst="roundRect">
            <a:avLst>
              <a:gd name="adj" fmla="val 16357"/>
            </a:avLst>
          </a:prstGeom>
          <a:ln>
            <a:noFill/>
          </a:ln>
          <a:effectLst>
            <a:innerShdw blurRad="114300" dist="50800">
              <a:srgbClr val="000000">
                <a:alpha val="0"/>
              </a:srgbClr>
            </a:innerShdw>
          </a:effectLst>
        </p:spPr>
      </p:pic>
      <p:pic>
        <p:nvPicPr>
          <p:cNvPr id="3" name="Picture 2">
            <a:extLst>
              <a:ext uri="{FF2B5EF4-FFF2-40B4-BE49-F238E27FC236}">
                <a16:creationId xmlns:a16="http://schemas.microsoft.com/office/drawing/2014/main" id="{4A325713-DCB7-7860-772F-6D47FFFA4E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29612" y="-62328"/>
            <a:ext cx="1828800" cy="902825"/>
          </a:xfrm>
          <a:prstGeom prst="rect">
            <a:avLst/>
          </a:prstGeom>
        </p:spPr>
      </p:pic>
    </p:spTree>
    <p:extLst>
      <p:ext uri="{BB962C8B-B14F-4D97-AF65-F5344CB8AC3E}">
        <p14:creationId xmlns:p14="http://schemas.microsoft.com/office/powerpoint/2010/main" val="1285966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decel="4000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 presetClass="mediacall" presetSubtype="0" fill="hold" nodeType="afterEffect">
                                  <p:stCondLst>
                                    <p:cond delay="0"/>
                                  </p:stCondLst>
                                  <p:childTnLst>
                                    <p:cmd type="call" cmd="playFrom(0.0)">
                                      <p:cBhvr>
                                        <p:cTn id="15" dur="26709" fill="hold"/>
                                        <p:tgtEl>
                                          <p:spTgt spid="2"/>
                                        </p:tgtEl>
                                      </p:cBhvr>
                                    </p:cmd>
                                  </p:childTnLst>
                                </p:cTn>
                              </p:par>
                              <p:par>
                                <p:cTn id="16" presetID="10" presetClass="entr" presetSubtype="0" fill="hold" nodeType="withEffect">
                                  <p:stCondLst>
                                    <p:cond delay="500"/>
                                  </p:stCondLst>
                                  <p:childTnLst>
                                    <p:set>
                                      <p:cBhvr>
                                        <p:cTn id="17" dur="1" fill="hold">
                                          <p:stCondLst>
                                            <p:cond delay="0"/>
                                          </p:stCondLst>
                                        </p:cTn>
                                        <p:tgtEl>
                                          <p:spTgt spid="93"/>
                                        </p:tgtEl>
                                        <p:attrNameLst>
                                          <p:attrName>style.visibility</p:attrName>
                                        </p:attrNameLst>
                                      </p:cBhvr>
                                      <p:to>
                                        <p:strVal val="visible"/>
                                      </p:to>
                                    </p:set>
                                    <p:animEffect transition="in" filter="fade">
                                      <p:cBhvr>
                                        <p:cTn id="18" dur="500"/>
                                        <p:tgtEl>
                                          <p:spTgt spid="93"/>
                                        </p:tgtEl>
                                      </p:cBhvr>
                                    </p:animEffect>
                                  </p:childTnLst>
                                </p:cTn>
                              </p:par>
                              <p:par>
                                <p:cTn id="19" presetID="10" presetClass="entr" presetSubtype="0" fill="hold" nodeType="withEffect">
                                  <p:stCondLst>
                                    <p:cond delay="1000"/>
                                  </p:stCondLst>
                                  <p:childTnLst>
                                    <p:set>
                                      <p:cBhvr>
                                        <p:cTn id="20" dur="1" fill="hold">
                                          <p:stCondLst>
                                            <p:cond delay="0"/>
                                          </p:stCondLst>
                                        </p:cTn>
                                        <p:tgtEl>
                                          <p:spTgt spid="59"/>
                                        </p:tgtEl>
                                        <p:attrNameLst>
                                          <p:attrName>style.visibility</p:attrName>
                                        </p:attrNameLst>
                                      </p:cBhvr>
                                      <p:to>
                                        <p:strVal val="visible"/>
                                      </p:to>
                                    </p:set>
                                    <p:animEffect transition="in" filter="fade">
                                      <p:cBhvr>
                                        <p:cTn id="21" dur="500"/>
                                        <p:tgtEl>
                                          <p:spTgt spid="59"/>
                                        </p:tgtEl>
                                      </p:cBhvr>
                                    </p:animEffect>
                                  </p:childTnLst>
                                </p:cTn>
                              </p:par>
                              <p:par>
                                <p:cTn id="22" presetID="10" presetClass="entr" presetSubtype="0" fill="hold" nodeType="withEffect">
                                  <p:stCondLst>
                                    <p:cond delay="1500"/>
                                  </p:stCondLst>
                                  <p:childTnLst>
                                    <p:set>
                                      <p:cBhvr>
                                        <p:cTn id="23" dur="1" fill="hold">
                                          <p:stCondLst>
                                            <p:cond delay="0"/>
                                          </p:stCondLst>
                                        </p:cTn>
                                        <p:tgtEl>
                                          <p:spTgt spid="97"/>
                                        </p:tgtEl>
                                        <p:attrNameLst>
                                          <p:attrName>style.visibility</p:attrName>
                                        </p:attrNameLst>
                                      </p:cBhvr>
                                      <p:to>
                                        <p:strVal val="visible"/>
                                      </p:to>
                                    </p:set>
                                    <p:animEffect transition="in" filter="fade">
                                      <p:cBhvr>
                                        <p:cTn id="24" dur="500"/>
                                        <p:tgtEl>
                                          <p:spTgt spid="97"/>
                                        </p:tgtEl>
                                      </p:cBhvr>
                                    </p:animEffect>
                                  </p:childTnLst>
                                </p:cTn>
                              </p:par>
                              <p:par>
                                <p:cTn id="25" presetID="10" presetClass="entr" presetSubtype="0" fill="hold" nodeType="withEffect">
                                  <p:stCondLst>
                                    <p:cond delay="2000"/>
                                  </p:stCondLst>
                                  <p:childTnLst>
                                    <p:set>
                                      <p:cBhvr>
                                        <p:cTn id="26" dur="1" fill="hold">
                                          <p:stCondLst>
                                            <p:cond delay="0"/>
                                          </p:stCondLst>
                                        </p:cTn>
                                        <p:tgtEl>
                                          <p:spTgt spid="68"/>
                                        </p:tgtEl>
                                        <p:attrNameLst>
                                          <p:attrName>style.visibility</p:attrName>
                                        </p:attrNameLst>
                                      </p:cBhvr>
                                      <p:to>
                                        <p:strVal val="visible"/>
                                      </p:to>
                                    </p:set>
                                    <p:animEffect transition="in" filter="fade">
                                      <p:cBhvr>
                                        <p:cTn id="27" dur="500"/>
                                        <p:tgtEl>
                                          <p:spTgt spid="68"/>
                                        </p:tgtEl>
                                      </p:cBhvr>
                                    </p:animEffect>
                                  </p:childTnLst>
                                </p:cTn>
                              </p:par>
                              <p:par>
                                <p:cTn id="28" presetID="10" presetClass="entr" presetSubtype="0" fill="hold" nodeType="withEffect">
                                  <p:stCondLst>
                                    <p:cond delay="2500"/>
                                  </p:stCondLst>
                                  <p:childTnLst>
                                    <p:set>
                                      <p:cBhvr>
                                        <p:cTn id="29" dur="1" fill="hold">
                                          <p:stCondLst>
                                            <p:cond delay="0"/>
                                          </p:stCondLst>
                                        </p:cTn>
                                        <p:tgtEl>
                                          <p:spTgt spid="101"/>
                                        </p:tgtEl>
                                        <p:attrNameLst>
                                          <p:attrName>style.visibility</p:attrName>
                                        </p:attrNameLst>
                                      </p:cBhvr>
                                      <p:to>
                                        <p:strVal val="visible"/>
                                      </p:to>
                                    </p:set>
                                    <p:animEffect transition="in" filter="fade">
                                      <p:cBhvr>
                                        <p:cTn id="30"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1" fill="hold" display="0">
                  <p:stCondLst>
                    <p:cond delay="indefinite"/>
                  </p:stCondLst>
                </p:cTn>
                <p:tgtEl>
                  <p:spTgt spid="2"/>
                </p:tgtEl>
              </p:cMediaNode>
            </p:video>
          </p:childTnLst>
        </p:cTn>
      </p:par>
    </p:tnLst>
    <p:bldLst>
      <p:bldP spid="32"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Montserra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3696</TotalTime>
  <Words>849</Words>
  <Application>Microsoft Office PowerPoint</Application>
  <PresentationFormat>Widescreen</PresentationFormat>
  <Paragraphs>126</Paragraphs>
  <Slides>16</Slides>
  <Notes>0</Notes>
  <HiddenSlides>0</HiddenSlides>
  <MMClips>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Montserrat</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 Zaman</dc:creator>
  <cp:lastModifiedBy>Lg Km</cp:lastModifiedBy>
  <cp:revision>137</cp:revision>
  <dcterms:created xsi:type="dcterms:W3CDTF">2020-09-18T21:48:46Z</dcterms:created>
  <dcterms:modified xsi:type="dcterms:W3CDTF">2024-10-08T22:29:38Z</dcterms:modified>
</cp:coreProperties>
</file>

<file path=docProps/thumbnail.jpeg>
</file>